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A4A9D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A4A9D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150005" cy="340304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1913255" cy="3166110"/>
          </a:xfrm>
          <a:custGeom>
            <a:avLst/>
            <a:gdLst/>
            <a:ahLst/>
            <a:cxnLst/>
            <a:rect l="l" t="t" r="r" b="b"/>
            <a:pathLst>
              <a:path w="1913255" h="3166110">
                <a:moveTo>
                  <a:pt x="1912638" y="1253026"/>
                </a:moveTo>
                <a:lnTo>
                  <a:pt x="87356" y="3078308"/>
                </a:lnTo>
                <a:lnTo>
                  <a:pt x="0" y="3078308"/>
                </a:lnTo>
                <a:lnTo>
                  <a:pt x="0" y="3041566"/>
                </a:lnTo>
                <a:lnTo>
                  <a:pt x="1788539" y="1253026"/>
                </a:lnTo>
                <a:lnTo>
                  <a:pt x="535513" y="0"/>
                </a:lnTo>
                <a:lnTo>
                  <a:pt x="659611" y="0"/>
                </a:lnTo>
                <a:lnTo>
                  <a:pt x="1912638" y="1253026"/>
                </a:lnTo>
                <a:close/>
              </a:path>
              <a:path w="1913255" h="3166110">
                <a:moveTo>
                  <a:pt x="87356" y="3078308"/>
                </a:moveTo>
                <a:lnTo>
                  <a:pt x="0" y="3165665"/>
                </a:lnTo>
                <a:lnTo>
                  <a:pt x="0" y="3078308"/>
                </a:lnTo>
                <a:lnTo>
                  <a:pt x="87356" y="30783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37982" y="0"/>
            <a:ext cx="2150016" cy="340305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6375385" y="0"/>
            <a:ext cx="1912620" cy="3166110"/>
          </a:xfrm>
          <a:custGeom>
            <a:avLst/>
            <a:gdLst/>
            <a:ahLst/>
            <a:cxnLst/>
            <a:rect l="l" t="t" r="r" b="b"/>
            <a:pathLst>
              <a:path w="1912619" h="3166110">
                <a:moveTo>
                  <a:pt x="1912614" y="3165641"/>
                </a:moveTo>
                <a:lnTo>
                  <a:pt x="0" y="1253026"/>
                </a:lnTo>
                <a:lnTo>
                  <a:pt x="1253026" y="0"/>
                </a:lnTo>
                <a:lnTo>
                  <a:pt x="1374539" y="0"/>
                </a:lnTo>
                <a:lnTo>
                  <a:pt x="121513" y="1253026"/>
                </a:lnTo>
                <a:lnTo>
                  <a:pt x="1912614" y="3044129"/>
                </a:lnTo>
                <a:lnTo>
                  <a:pt x="1912614" y="31656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86899" y="3201141"/>
            <a:ext cx="8801099" cy="560067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201141"/>
            <a:ext cx="8801100" cy="560067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45096" y="500530"/>
            <a:ext cx="4642912" cy="928585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4149354" y="1004919"/>
            <a:ext cx="4138929" cy="8277225"/>
          </a:xfrm>
          <a:custGeom>
            <a:avLst/>
            <a:gdLst/>
            <a:ahLst/>
            <a:cxnLst/>
            <a:rect l="l" t="t" r="r" b="b"/>
            <a:pathLst>
              <a:path w="4138930" h="8277225">
                <a:moveTo>
                  <a:pt x="4138628" y="8277206"/>
                </a:moveTo>
                <a:lnTo>
                  <a:pt x="0" y="4138595"/>
                </a:lnTo>
                <a:lnTo>
                  <a:pt x="4138628" y="0"/>
                </a:lnTo>
                <a:lnTo>
                  <a:pt x="4138644" y="258131"/>
                </a:lnTo>
                <a:lnTo>
                  <a:pt x="260895" y="4135848"/>
                </a:lnTo>
                <a:lnTo>
                  <a:pt x="4138629" y="8013565"/>
                </a:lnTo>
                <a:lnTo>
                  <a:pt x="4138628" y="82772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0825171" y="6886598"/>
            <a:ext cx="6800850" cy="3400425"/>
          </a:xfrm>
          <a:custGeom>
            <a:avLst/>
            <a:gdLst/>
            <a:ahLst/>
            <a:cxnLst/>
            <a:rect l="l" t="t" r="r" b="b"/>
            <a:pathLst>
              <a:path w="6800850" h="3400425">
                <a:moveTo>
                  <a:pt x="0" y="3400401"/>
                </a:moveTo>
                <a:lnTo>
                  <a:pt x="3400401" y="0"/>
                </a:lnTo>
                <a:lnTo>
                  <a:pt x="3672286" y="271884"/>
                </a:lnTo>
                <a:lnTo>
                  <a:pt x="3400402" y="271884"/>
                </a:lnTo>
                <a:lnTo>
                  <a:pt x="271884" y="3400401"/>
                </a:lnTo>
                <a:lnTo>
                  <a:pt x="0" y="3400401"/>
                </a:lnTo>
                <a:close/>
              </a:path>
              <a:path w="6800850" h="3400425">
                <a:moveTo>
                  <a:pt x="6528918" y="3400401"/>
                </a:moveTo>
                <a:lnTo>
                  <a:pt x="3400402" y="271884"/>
                </a:lnTo>
                <a:lnTo>
                  <a:pt x="3672286" y="271884"/>
                </a:lnTo>
                <a:lnTo>
                  <a:pt x="6800803" y="3400401"/>
                </a:lnTo>
                <a:lnTo>
                  <a:pt x="6528918" y="3400401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0" y="1006688"/>
            <a:ext cx="8858250" cy="2101850"/>
          </a:xfrm>
          <a:custGeom>
            <a:avLst/>
            <a:gdLst/>
            <a:ahLst/>
            <a:cxnLst/>
            <a:rect l="l" t="t" r="r" b="b"/>
            <a:pathLst>
              <a:path w="8858250" h="2101850">
                <a:moveTo>
                  <a:pt x="8655070" y="2101426"/>
                </a:moveTo>
                <a:lnTo>
                  <a:pt x="8608681" y="2096057"/>
                </a:lnTo>
                <a:lnTo>
                  <a:pt x="8566063" y="2080771"/>
                </a:lnTo>
                <a:lnTo>
                  <a:pt x="8528443" y="2056796"/>
                </a:lnTo>
                <a:lnTo>
                  <a:pt x="8497047" y="2025359"/>
                </a:lnTo>
                <a:lnTo>
                  <a:pt x="8473103" y="1987689"/>
                </a:lnTo>
                <a:lnTo>
                  <a:pt x="8457837" y="1945015"/>
                </a:lnTo>
                <a:lnTo>
                  <a:pt x="8452475" y="1898565"/>
                </a:lnTo>
                <a:lnTo>
                  <a:pt x="8455803" y="1861017"/>
                </a:lnTo>
                <a:lnTo>
                  <a:pt x="8465462" y="1826394"/>
                </a:lnTo>
                <a:lnTo>
                  <a:pt x="8480965" y="1794697"/>
                </a:lnTo>
                <a:lnTo>
                  <a:pt x="8501825" y="1765926"/>
                </a:lnTo>
                <a:lnTo>
                  <a:pt x="7081058" y="67620"/>
                </a:lnTo>
                <a:lnTo>
                  <a:pt x="0" y="67620"/>
                </a:lnTo>
                <a:lnTo>
                  <a:pt x="0" y="0"/>
                </a:lnTo>
                <a:lnTo>
                  <a:pt x="7109629" y="0"/>
                </a:lnTo>
                <a:lnTo>
                  <a:pt x="8548579" y="1724313"/>
                </a:lnTo>
                <a:lnTo>
                  <a:pt x="8571346" y="1712163"/>
                </a:lnTo>
                <a:lnTo>
                  <a:pt x="8596305" y="1703182"/>
                </a:lnTo>
                <a:lnTo>
                  <a:pt x="8622726" y="1697615"/>
                </a:lnTo>
                <a:lnTo>
                  <a:pt x="8649876" y="1695705"/>
                </a:lnTo>
                <a:lnTo>
                  <a:pt x="8696281" y="1700937"/>
                </a:lnTo>
                <a:lnTo>
                  <a:pt x="8739005" y="1715904"/>
                </a:lnTo>
                <a:lnTo>
                  <a:pt x="8776913" y="1739516"/>
                </a:lnTo>
                <a:lnTo>
                  <a:pt x="8808869" y="1770680"/>
                </a:lnTo>
                <a:lnTo>
                  <a:pt x="8833737" y="1808304"/>
                </a:lnTo>
                <a:lnTo>
                  <a:pt x="8850381" y="1851296"/>
                </a:lnTo>
                <a:lnTo>
                  <a:pt x="8857667" y="1898565"/>
                </a:lnTo>
                <a:lnTo>
                  <a:pt x="8852305" y="1945015"/>
                </a:lnTo>
                <a:lnTo>
                  <a:pt x="8837038" y="1987689"/>
                </a:lnTo>
                <a:lnTo>
                  <a:pt x="8813094" y="2025359"/>
                </a:lnTo>
                <a:lnTo>
                  <a:pt x="8781698" y="2056796"/>
                </a:lnTo>
                <a:lnTo>
                  <a:pt x="8744078" y="2080771"/>
                </a:lnTo>
                <a:lnTo>
                  <a:pt x="8701460" y="2096057"/>
                </a:lnTo>
                <a:lnTo>
                  <a:pt x="8655070" y="2101426"/>
                </a:lnTo>
                <a:close/>
              </a:path>
            </a:pathLst>
          </a:custGeom>
          <a:solidFill>
            <a:srgbClr val="000000">
              <a:alpha val="68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0" y="0"/>
            <a:ext cx="541655" cy="10287000"/>
          </a:xfrm>
          <a:custGeom>
            <a:avLst/>
            <a:gdLst/>
            <a:ahLst/>
            <a:cxnLst/>
            <a:rect l="l" t="t" r="r" b="b"/>
            <a:pathLst>
              <a:path w="541655" h="10287000">
                <a:moveTo>
                  <a:pt x="541601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541601" y="0"/>
                </a:lnTo>
                <a:lnTo>
                  <a:pt x="541601" y="10286999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609790" y="777462"/>
            <a:ext cx="2552699" cy="25526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3000" y="0"/>
            <a:ext cx="4574998" cy="464184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191670" y="566151"/>
            <a:ext cx="2397125" cy="9154795"/>
          </a:xfrm>
          <a:custGeom>
            <a:avLst/>
            <a:gdLst/>
            <a:ahLst/>
            <a:cxnLst/>
            <a:rect l="l" t="t" r="r" b="b"/>
            <a:pathLst>
              <a:path w="2397125" h="9154795">
                <a:moveTo>
                  <a:pt x="2396931" y="9154697"/>
                </a:moveTo>
                <a:lnTo>
                  <a:pt x="0" y="9154697"/>
                </a:lnTo>
                <a:lnTo>
                  <a:pt x="0" y="0"/>
                </a:lnTo>
                <a:lnTo>
                  <a:pt x="2396931" y="0"/>
                </a:lnTo>
                <a:lnTo>
                  <a:pt x="2396931" y="9154697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69353" y="1146804"/>
            <a:ext cx="7305674" cy="799147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9536" y="8172753"/>
            <a:ext cx="1635963" cy="1633346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9460" y="564810"/>
            <a:ext cx="1633346" cy="163596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06069" y="520700"/>
            <a:ext cx="13886323" cy="16960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3700" y="2515770"/>
            <a:ext cx="8743315" cy="6852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A4A9D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Relationship Id="rId9" Type="http://schemas.openxmlformats.org/officeDocument/2006/relationships/hyperlink" Target="mailto:inymart@gmail.com" TargetMode="External"/><Relationship Id="rId10" Type="http://schemas.openxmlformats.org/officeDocument/2006/relationships/hyperlink" Target="http://www.inymartacademy.com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jp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jpg"/><Relationship Id="rId4" Type="http://schemas.openxmlformats.org/officeDocument/2006/relationships/image" Target="../media/image24.png"/><Relationship Id="rId5" Type="http://schemas.openxmlformats.org/officeDocument/2006/relationships/image" Target="../media/image2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jp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3.png"/><Relationship Id="rId4" Type="http://schemas.openxmlformats.org/officeDocument/2006/relationships/image" Target="../media/image32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2137" y="3607351"/>
            <a:ext cx="10044430" cy="31521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610">
              <a:lnSpc>
                <a:spcPts val="11110"/>
              </a:lnSpc>
              <a:spcBef>
                <a:spcPts val="100"/>
              </a:spcBef>
            </a:pPr>
            <a:r>
              <a:rPr dirty="0" sz="10000" spc="204">
                <a:solidFill>
                  <a:srgbClr val="FF904D"/>
                </a:solidFill>
              </a:rPr>
              <a:t>D</a:t>
            </a:r>
            <a:r>
              <a:rPr dirty="0" sz="10000" spc="210">
                <a:solidFill>
                  <a:srgbClr val="FF904D"/>
                </a:solidFill>
              </a:rPr>
              <a:t>I</a:t>
            </a:r>
            <a:r>
              <a:rPr dirty="0" sz="10000" spc="204">
                <a:solidFill>
                  <a:srgbClr val="FF904D"/>
                </a:solidFill>
              </a:rPr>
              <a:t>G</a:t>
            </a:r>
            <a:r>
              <a:rPr dirty="0" sz="10000" spc="210">
                <a:solidFill>
                  <a:srgbClr val="FF904D"/>
                </a:solidFill>
              </a:rPr>
              <a:t>I</a:t>
            </a:r>
            <a:r>
              <a:rPr dirty="0" sz="10000" spc="204">
                <a:solidFill>
                  <a:srgbClr val="FF904D"/>
                </a:solidFill>
              </a:rPr>
              <a:t>TA</a:t>
            </a:r>
            <a:r>
              <a:rPr dirty="0" sz="10000" spc="-790">
                <a:solidFill>
                  <a:srgbClr val="FF904D"/>
                </a:solidFill>
              </a:rPr>
              <a:t>L</a:t>
            </a:r>
            <a:endParaRPr sz="10000"/>
          </a:p>
          <a:p>
            <a:pPr marL="12700">
              <a:lnSpc>
                <a:spcPts val="13510"/>
              </a:lnSpc>
            </a:pPr>
            <a:r>
              <a:rPr dirty="0" sz="12000" spc="-325">
                <a:solidFill>
                  <a:srgbClr val="FF3131"/>
                </a:solidFill>
              </a:rPr>
              <a:t>MARKETIN</a:t>
            </a:r>
            <a:r>
              <a:rPr dirty="0" sz="12000" spc="-925">
                <a:solidFill>
                  <a:srgbClr val="FF3131"/>
                </a:solidFill>
              </a:rPr>
              <a:t>G</a:t>
            </a:r>
            <a:endParaRPr sz="12000"/>
          </a:p>
        </p:txBody>
      </p:sp>
      <p:sp>
        <p:nvSpPr>
          <p:cNvPr id="3" name="object 3" descr=""/>
          <p:cNvSpPr txBox="1"/>
          <p:nvPr/>
        </p:nvSpPr>
        <p:spPr>
          <a:xfrm>
            <a:off x="2254349" y="6851731"/>
            <a:ext cx="4587240" cy="1244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0" spc="545" b="1">
                <a:latin typeface="Tahoma"/>
                <a:cs typeface="Tahoma"/>
              </a:rPr>
              <a:t>COURS</a:t>
            </a:r>
            <a:r>
              <a:rPr dirty="0" sz="8000" spc="-250" b="1">
                <a:latin typeface="Tahoma"/>
                <a:cs typeface="Tahoma"/>
              </a:rPr>
              <a:t>E</a:t>
            </a:r>
            <a:endParaRPr sz="8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8453442"/>
            <a:ext cx="3210560" cy="1833880"/>
          </a:xfrm>
          <a:custGeom>
            <a:avLst/>
            <a:gdLst/>
            <a:ahLst/>
            <a:cxnLst/>
            <a:rect l="l" t="t" r="r" b="b"/>
            <a:pathLst>
              <a:path w="3210560" h="1833879">
                <a:moveTo>
                  <a:pt x="0" y="1648687"/>
                </a:moveTo>
                <a:lnTo>
                  <a:pt x="0" y="1376802"/>
                </a:lnTo>
                <a:lnTo>
                  <a:pt x="1376802" y="0"/>
                </a:lnTo>
                <a:lnTo>
                  <a:pt x="1648687" y="271884"/>
                </a:lnTo>
                <a:lnTo>
                  <a:pt x="1376802" y="271885"/>
                </a:lnTo>
                <a:lnTo>
                  <a:pt x="0" y="1648687"/>
                </a:lnTo>
                <a:close/>
              </a:path>
              <a:path w="3210560" h="1833879">
                <a:moveTo>
                  <a:pt x="2938473" y="1833556"/>
                </a:moveTo>
                <a:lnTo>
                  <a:pt x="1376802" y="271885"/>
                </a:lnTo>
                <a:lnTo>
                  <a:pt x="1648687" y="271884"/>
                </a:lnTo>
                <a:lnTo>
                  <a:pt x="3210358" y="1833556"/>
                </a:lnTo>
                <a:lnTo>
                  <a:pt x="2938473" y="1833556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2995" y="1140554"/>
            <a:ext cx="622681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95">
                <a:solidFill>
                  <a:srgbClr val="2A4A9D"/>
                </a:solidFill>
              </a:rPr>
              <a:t>INDUSTRY-</a:t>
            </a:r>
            <a:r>
              <a:rPr dirty="0" sz="3000" spc="-70">
                <a:solidFill>
                  <a:srgbClr val="2A4A9D"/>
                </a:solidFill>
              </a:rPr>
              <a:t>RELEVANT</a:t>
            </a:r>
            <a:r>
              <a:rPr dirty="0" sz="3000" spc="-100">
                <a:solidFill>
                  <a:srgbClr val="2A4A9D"/>
                </a:solidFill>
              </a:rPr>
              <a:t> </a:t>
            </a:r>
            <a:r>
              <a:rPr dirty="0" sz="3000" spc="-35">
                <a:solidFill>
                  <a:srgbClr val="2A4A9D"/>
                </a:solidFill>
              </a:rPr>
              <a:t>TOOLS</a:t>
            </a:r>
            <a:endParaRPr sz="3000"/>
          </a:p>
        </p:txBody>
      </p:sp>
      <p:sp>
        <p:nvSpPr>
          <p:cNvPr id="4" name="object 4" descr=""/>
          <p:cNvSpPr txBox="1"/>
          <p:nvPr/>
        </p:nvSpPr>
        <p:spPr>
          <a:xfrm>
            <a:off x="1525047" y="1687730"/>
            <a:ext cx="12680950" cy="7440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60325" marR="5080">
              <a:lnSpc>
                <a:spcPct val="144900"/>
              </a:lnSpc>
              <a:spcBef>
                <a:spcPts val="100"/>
              </a:spcBef>
            </a:pPr>
            <a:r>
              <a:rPr dirty="0" sz="2200" spc="50">
                <a:latin typeface="Arial Black"/>
                <a:cs typeface="Arial Black"/>
              </a:rPr>
              <a:t>Experience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60">
                <a:latin typeface="Arial Black"/>
                <a:cs typeface="Arial Black"/>
              </a:rPr>
              <a:t>the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50">
                <a:latin typeface="Arial Black"/>
                <a:cs typeface="Arial Black"/>
              </a:rPr>
              <a:t>exact</a:t>
            </a:r>
            <a:r>
              <a:rPr dirty="0" sz="2200" spc="270">
                <a:latin typeface="Arial Black"/>
                <a:cs typeface="Arial Black"/>
              </a:rPr>
              <a:t> </a:t>
            </a:r>
            <a:r>
              <a:rPr dirty="0" sz="2200" spc="110">
                <a:latin typeface="Arial Black"/>
                <a:cs typeface="Arial Black"/>
              </a:rPr>
              <a:t>same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55">
                <a:latin typeface="Arial Black"/>
                <a:cs typeface="Arial Black"/>
              </a:rPr>
              <a:t>tools</a:t>
            </a:r>
            <a:r>
              <a:rPr dirty="0" sz="2200" spc="270">
                <a:latin typeface="Arial Black"/>
                <a:cs typeface="Arial Black"/>
              </a:rPr>
              <a:t> </a:t>
            </a:r>
            <a:r>
              <a:rPr dirty="0" sz="2200" spc="145">
                <a:latin typeface="Arial Black"/>
                <a:cs typeface="Arial Black"/>
              </a:rPr>
              <a:t>and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75">
                <a:latin typeface="Arial Black"/>
                <a:cs typeface="Arial Black"/>
              </a:rPr>
              <a:t>software</a:t>
            </a:r>
            <a:r>
              <a:rPr dirty="0" sz="2200" spc="270">
                <a:latin typeface="Arial Black"/>
                <a:cs typeface="Arial Black"/>
              </a:rPr>
              <a:t> </a:t>
            </a:r>
            <a:r>
              <a:rPr dirty="0" sz="2200" spc="85">
                <a:latin typeface="Arial Black"/>
                <a:cs typeface="Arial Black"/>
              </a:rPr>
              <a:t>used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120">
                <a:latin typeface="Arial Black"/>
                <a:cs typeface="Arial Black"/>
              </a:rPr>
              <a:t>by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60">
                <a:latin typeface="Arial Black"/>
                <a:cs typeface="Arial Black"/>
              </a:rPr>
              <a:t>the</a:t>
            </a:r>
            <a:r>
              <a:rPr dirty="0" sz="2200" spc="270">
                <a:latin typeface="Arial Black"/>
                <a:cs typeface="Arial Black"/>
              </a:rPr>
              <a:t> </a:t>
            </a:r>
            <a:r>
              <a:rPr dirty="0" sz="2200" spc="90">
                <a:latin typeface="Arial Black"/>
                <a:cs typeface="Arial Black"/>
              </a:rPr>
              <a:t>most</a:t>
            </a:r>
            <a:r>
              <a:rPr dirty="0" sz="2200" spc="265">
                <a:latin typeface="Arial Black"/>
                <a:cs typeface="Arial Black"/>
              </a:rPr>
              <a:t> </a:t>
            </a:r>
            <a:r>
              <a:rPr dirty="0" sz="2200" spc="65">
                <a:latin typeface="Arial Black"/>
                <a:cs typeface="Arial Black"/>
              </a:rPr>
              <a:t>successful </a:t>
            </a:r>
            <a:r>
              <a:rPr dirty="0" sz="2200" spc="120">
                <a:latin typeface="Arial Black"/>
                <a:cs typeface="Arial Black"/>
              </a:rPr>
              <a:t>digital</a:t>
            </a:r>
            <a:r>
              <a:rPr dirty="0" sz="2200" spc="195">
                <a:latin typeface="Arial Black"/>
                <a:cs typeface="Arial Black"/>
              </a:rPr>
              <a:t>  </a:t>
            </a:r>
            <a:r>
              <a:rPr dirty="0" sz="2200" spc="100">
                <a:latin typeface="Arial Black"/>
                <a:cs typeface="Arial Black"/>
              </a:rPr>
              <a:t>marketers.</a:t>
            </a:r>
            <a:r>
              <a:rPr dirty="0" sz="2200" spc="200">
                <a:latin typeface="Arial Black"/>
                <a:cs typeface="Arial Black"/>
              </a:rPr>
              <a:t>  </a:t>
            </a:r>
            <a:r>
              <a:rPr dirty="0" sz="2200" spc="125">
                <a:latin typeface="Arial Black"/>
                <a:cs typeface="Arial Black"/>
              </a:rPr>
              <a:t>With</a:t>
            </a:r>
            <a:r>
              <a:rPr dirty="0" sz="2200" spc="195">
                <a:latin typeface="Arial Black"/>
                <a:cs typeface="Arial Black"/>
              </a:rPr>
              <a:t>  </a:t>
            </a:r>
            <a:r>
              <a:rPr dirty="0" sz="2200" spc="90">
                <a:latin typeface="Arial Black"/>
                <a:cs typeface="Arial Black"/>
              </a:rPr>
              <a:t>keyword</a:t>
            </a:r>
            <a:r>
              <a:rPr dirty="0" sz="2200" spc="200">
                <a:latin typeface="Arial Black"/>
                <a:cs typeface="Arial Black"/>
              </a:rPr>
              <a:t>  </a:t>
            </a:r>
            <a:r>
              <a:rPr dirty="0" sz="2200" spc="90">
                <a:latin typeface="Arial Black"/>
                <a:cs typeface="Arial Black"/>
              </a:rPr>
              <a:t>research,</a:t>
            </a:r>
            <a:r>
              <a:rPr dirty="0" sz="2200" spc="200">
                <a:latin typeface="Arial Black"/>
                <a:cs typeface="Arial Black"/>
              </a:rPr>
              <a:t>  </a:t>
            </a:r>
            <a:r>
              <a:rPr dirty="0" sz="2200" spc="114">
                <a:latin typeface="Arial Black"/>
                <a:cs typeface="Arial Black"/>
              </a:rPr>
              <a:t>analytics</a:t>
            </a:r>
            <a:r>
              <a:rPr dirty="0" sz="2200" spc="195">
                <a:latin typeface="Arial Black"/>
                <a:cs typeface="Arial Black"/>
              </a:rPr>
              <a:t>  </a:t>
            </a:r>
            <a:r>
              <a:rPr dirty="0" sz="2200" spc="145">
                <a:latin typeface="Arial Black"/>
                <a:cs typeface="Arial Black"/>
              </a:rPr>
              <a:t>and</a:t>
            </a:r>
            <a:r>
              <a:rPr dirty="0" sz="2200" spc="200">
                <a:latin typeface="Arial Black"/>
                <a:cs typeface="Arial Black"/>
              </a:rPr>
              <a:t>  </a:t>
            </a:r>
            <a:r>
              <a:rPr dirty="0" sz="2200" spc="70">
                <a:latin typeface="Arial Black"/>
                <a:cs typeface="Arial Black"/>
              </a:rPr>
              <a:t>social</a:t>
            </a:r>
            <a:r>
              <a:rPr dirty="0" sz="2200" spc="195">
                <a:latin typeface="Arial Black"/>
                <a:cs typeface="Arial Black"/>
              </a:rPr>
              <a:t>  </a:t>
            </a:r>
            <a:r>
              <a:rPr dirty="0" sz="2200" spc="130">
                <a:latin typeface="Arial Black"/>
                <a:cs typeface="Arial Black"/>
              </a:rPr>
              <a:t>media </a:t>
            </a:r>
            <a:r>
              <a:rPr dirty="0" sz="2200" spc="120">
                <a:latin typeface="Arial Black"/>
                <a:cs typeface="Arial Black"/>
              </a:rPr>
              <a:t>scheduling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55">
                <a:latin typeface="Arial Black"/>
                <a:cs typeface="Arial Black"/>
              </a:rPr>
              <a:t>tools,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95">
                <a:latin typeface="Arial Black"/>
                <a:cs typeface="Arial Black"/>
              </a:rPr>
              <a:t>you'll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be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135">
                <a:latin typeface="Arial Black"/>
                <a:cs typeface="Arial Black"/>
              </a:rPr>
              <a:t>familiar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50">
                <a:latin typeface="Arial Black"/>
                <a:cs typeface="Arial Black"/>
              </a:rPr>
              <a:t>with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60">
                <a:latin typeface="Arial Black"/>
                <a:cs typeface="Arial Black"/>
              </a:rPr>
              <a:t>the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55">
                <a:latin typeface="Arial Black"/>
                <a:cs typeface="Arial Black"/>
              </a:rPr>
              <a:t>tools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140">
                <a:latin typeface="Arial Black"/>
                <a:cs typeface="Arial Black"/>
              </a:rPr>
              <a:t>driving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120">
                <a:latin typeface="Arial Black"/>
                <a:cs typeface="Arial Black"/>
              </a:rPr>
              <a:t>digital</a:t>
            </a:r>
            <a:r>
              <a:rPr dirty="0" sz="2200" spc="325">
                <a:latin typeface="Arial Black"/>
                <a:cs typeface="Arial Black"/>
              </a:rPr>
              <a:t> </a:t>
            </a:r>
            <a:r>
              <a:rPr dirty="0" sz="2200" spc="120">
                <a:latin typeface="Arial Black"/>
                <a:cs typeface="Arial Black"/>
              </a:rPr>
              <a:t>marketing </a:t>
            </a:r>
            <a:r>
              <a:rPr dirty="0" sz="2200" spc="40">
                <a:latin typeface="Arial Black"/>
                <a:cs typeface="Arial Black"/>
              </a:rPr>
              <a:t>success.</a:t>
            </a:r>
            <a:endParaRPr sz="2200">
              <a:latin typeface="Arial Black"/>
              <a:cs typeface="Arial Black"/>
            </a:endParaRPr>
          </a:p>
          <a:p>
            <a:pPr algn="just" marL="12700">
              <a:lnSpc>
                <a:spcPct val="100000"/>
              </a:lnSpc>
              <a:spcBef>
                <a:spcPts val="2690"/>
              </a:spcBef>
            </a:pPr>
            <a:r>
              <a:rPr dirty="0" sz="3000" spc="-35">
                <a:solidFill>
                  <a:srgbClr val="2A4A9D"/>
                </a:solidFill>
                <a:latin typeface="Arial Black"/>
                <a:cs typeface="Arial Black"/>
              </a:rPr>
              <a:t>PERSONALIZED</a:t>
            </a:r>
            <a:r>
              <a:rPr dirty="0" sz="3000" spc="-105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2A4A9D"/>
                </a:solidFill>
                <a:latin typeface="Arial Black"/>
                <a:cs typeface="Arial Black"/>
              </a:rPr>
              <a:t>GUIDANCE</a:t>
            </a:r>
            <a:endParaRPr sz="3000">
              <a:latin typeface="Arial Black"/>
              <a:cs typeface="Arial Black"/>
            </a:endParaRPr>
          </a:p>
          <a:p>
            <a:pPr algn="just" marL="60325" marR="12065">
              <a:lnSpc>
                <a:spcPct val="130700"/>
              </a:lnSpc>
              <a:spcBef>
                <a:spcPts val="785"/>
              </a:spcBef>
            </a:pPr>
            <a:r>
              <a:rPr dirty="0" sz="2200" spc="114">
                <a:latin typeface="Arial Black"/>
                <a:cs typeface="Arial Black"/>
              </a:rPr>
              <a:t>We</a:t>
            </a:r>
            <a:r>
              <a:rPr dirty="0" sz="2200" spc="30">
                <a:latin typeface="Arial Black"/>
                <a:cs typeface="Arial Black"/>
              </a:rPr>
              <a:t>  </a:t>
            </a:r>
            <a:r>
              <a:rPr dirty="0" sz="2200" spc="190">
                <a:latin typeface="Arial Black"/>
                <a:cs typeface="Arial Black"/>
              </a:rPr>
              <a:t>understand</a:t>
            </a:r>
            <a:r>
              <a:rPr dirty="0" sz="2200" spc="185">
                <a:latin typeface="Arial Black"/>
                <a:cs typeface="Arial Black"/>
              </a:rPr>
              <a:t>  </a:t>
            </a:r>
            <a:r>
              <a:rPr dirty="0" sz="2200" spc="145">
                <a:latin typeface="Arial Black"/>
                <a:cs typeface="Arial Black"/>
              </a:rPr>
              <a:t>that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45">
                <a:latin typeface="Arial Black"/>
                <a:cs typeface="Arial Black"/>
              </a:rPr>
              <a:t>every</a:t>
            </a:r>
            <a:r>
              <a:rPr dirty="0" sz="2200" spc="185">
                <a:latin typeface="Arial Black"/>
                <a:cs typeface="Arial Black"/>
              </a:rPr>
              <a:t>  </a:t>
            </a:r>
            <a:r>
              <a:rPr dirty="0" sz="2200" spc="100">
                <a:latin typeface="Arial Black"/>
                <a:cs typeface="Arial Black"/>
              </a:rPr>
              <a:t>student'</a:t>
            </a:r>
            <a:r>
              <a:rPr dirty="0" sz="2200" spc="-18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s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75">
                <a:latin typeface="Arial Black"/>
                <a:cs typeface="Arial Black"/>
              </a:rPr>
              <a:t>learning</a:t>
            </a:r>
            <a:r>
              <a:rPr dirty="0" sz="2200" spc="185">
                <a:latin typeface="Arial Black"/>
                <a:cs typeface="Arial Black"/>
              </a:rPr>
              <a:t>  </a:t>
            </a:r>
            <a:r>
              <a:rPr dirty="0" sz="2200" spc="165">
                <a:latin typeface="Arial Black"/>
                <a:cs typeface="Arial Black"/>
              </a:rPr>
              <a:t>journey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>
                <a:latin typeface="Arial Black"/>
                <a:cs typeface="Arial Black"/>
              </a:rPr>
              <a:t>is</a:t>
            </a:r>
            <a:r>
              <a:rPr dirty="0" sz="2200" spc="185">
                <a:latin typeface="Arial Black"/>
                <a:cs typeface="Arial Black"/>
              </a:rPr>
              <a:t>  </a:t>
            </a:r>
            <a:r>
              <a:rPr dirty="0" sz="2200" spc="165">
                <a:latin typeface="Arial Black"/>
                <a:cs typeface="Arial Black"/>
              </a:rPr>
              <a:t>unique.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90">
                <a:latin typeface="Arial Black"/>
                <a:cs typeface="Arial Black"/>
              </a:rPr>
              <a:t>Our </a:t>
            </a:r>
            <a:r>
              <a:rPr dirty="0" sz="2200" spc="145">
                <a:latin typeface="Arial Black"/>
                <a:cs typeface="Arial Black"/>
              </a:rPr>
              <a:t>instructors</a:t>
            </a:r>
            <a:r>
              <a:rPr dirty="0" sz="2200" spc="95">
                <a:latin typeface="Arial Black"/>
                <a:cs typeface="Arial Black"/>
              </a:rPr>
              <a:t>  </a:t>
            </a:r>
            <a:r>
              <a:rPr dirty="0" sz="2200" spc="170">
                <a:latin typeface="Arial Black"/>
                <a:cs typeface="Arial Black"/>
              </a:rPr>
              <a:t>provide</a:t>
            </a:r>
            <a:r>
              <a:rPr dirty="0" sz="2200" spc="95">
                <a:latin typeface="Arial Black"/>
                <a:cs typeface="Arial Black"/>
              </a:rPr>
              <a:t>  </a:t>
            </a:r>
            <a:r>
              <a:rPr dirty="0" sz="2200" spc="160">
                <a:latin typeface="Arial Black"/>
                <a:cs typeface="Arial Black"/>
              </a:rPr>
              <a:t>personalized</a:t>
            </a:r>
            <a:r>
              <a:rPr dirty="0" sz="2200" spc="95">
                <a:latin typeface="Arial Black"/>
                <a:cs typeface="Arial Black"/>
              </a:rPr>
              <a:t>  </a:t>
            </a:r>
            <a:r>
              <a:rPr dirty="0" sz="2200" spc="180">
                <a:latin typeface="Arial Black"/>
                <a:cs typeface="Arial Black"/>
              </a:rPr>
              <a:t>guidance</a:t>
            </a:r>
            <a:r>
              <a:rPr dirty="0" sz="2200" spc="95">
                <a:latin typeface="Arial Black"/>
                <a:cs typeface="Arial Black"/>
              </a:rPr>
              <a:t>  </a:t>
            </a:r>
            <a:r>
              <a:rPr dirty="0" sz="2200" spc="180">
                <a:latin typeface="Arial Black"/>
                <a:cs typeface="Arial Black"/>
              </a:rPr>
              <a:t>and</a:t>
            </a:r>
            <a:r>
              <a:rPr dirty="0" sz="2200" spc="100">
                <a:latin typeface="Arial Black"/>
                <a:cs typeface="Arial Black"/>
              </a:rPr>
              <a:t>  </a:t>
            </a:r>
            <a:r>
              <a:rPr dirty="0" sz="2200" spc="160">
                <a:latin typeface="Arial Black"/>
                <a:cs typeface="Arial Black"/>
              </a:rPr>
              <a:t>support,</a:t>
            </a:r>
            <a:r>
              <a:rPr dirty="0" sz="2200" spc="95">
                <a:latin typeface="Arial Black"/>
                <a:cs typeface="Arial Black"/>
              </a:rPr>
              <a:t>  </a:t>
            </a:r>
            <a:r>
              <a:rPr dirty="0" sz="2200" spc="170">
                <a:latin typeface="Arial Black"/>
                <a:cs typeface="Arial Black"/>
              </a:rPr>
              <a:t>ensuring</a:t>
            </a:r>
            <a:r>
              <a:rPr dirty="0" sz="2200" spc="95">
                <a:latin typeface="Arial Black"/>
                <a:cs typeface="Arial Black"/>
              </a:rPr>
              <a:t>  </a:t>
            </a:r>
            <a:r>
              <a:rPr dirty="0" sz="2200" spc="120">
                <a:latin typeface="Arial Black"/>
                <a:cs typeface="Arial Black"/>
              </a:rPr>
              <a:t>you </a:t>
            </a:r>
            <a:r>
              <a:rPr dirty="0" sz="2200" spc="100">
                <a:latin typeface="Arial Black"/>
                <a:cs typeface="Arial Black"/>
              </a:rPr>
              <a:t>get</a:t>
            </a:r>
            <a:r>
              <a:rPr dirty="0" sz="2200" spc="204">
                <a:latin typeface="Arial Black"/>
                <a:cs typeface="Arial Black"/>
              </a:rPr>
              <a:t> </a:t>
            </a:r>
            <a:r>
              <a:rPr dirty="0" sz="2200" spc="95">
                <a:latin typeface="Arial Black"/>
                <a:cs typeface="Arial Black"/>
              </a:rPr>
              <a:t>the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135">
                <a:latin typeface="Arial Black"/>
                <a:cs typeface="Arial Black"/>
              </a:rPr>
              <a:t>help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145">
                <a:latin typeface="Arial Black"/>
                <a:cs typeface="Arial Black"/>
              </a:rPr>
              <a:t>you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130">
                <a:latin typeface="Arial Black"/>
                <a:cs typeface="Arial Black"/>
              </a:rPr>
              <a:t>need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to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75">
                <a:latin typeface="Arial Black"/>
                <a:cs typeface="Arial Black"/>
              </a:rPr>
              <a:t>excel.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170">
                <a:latin typeface="Arial Black"/>
                <a:cs typeface="Arial Black"/>
              </a:rPr>
              <a:t>Whether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55">
                <a:latin typeface="Arial Black"/>
                <a:cs typeface="Arial Black"/>
              </a:rPr>
              <a:t>you'</a:t>
            </a:r>
            <a:r>
              <a:rPr dirty="0" sz="2200" spc="-18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re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a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175">
                <a:latin typeface="Arial Black"/>
                <a:cs typeface="Arial Black"/>
              </a:rPr>
              <a:t>beginner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60">
                <a:latin typeface="Arial Black"/>
                <a:cs typeface="Arial Black"/>
              </a:rPr>
              <a:t>or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145">
                <a:latin typeface="Arial Black"/>
                <a:cs typeface="Arial Black"/>
              </a:rPr>
              <a:t>looking</a:t>
            </a:r>
            <a:r>
              <a:rPr dirty="0" sz="2200" spc="505">
                <a:latin typeface="Arial Black"/>
                <a:cs typeface="Arial Black"/>
              </a:rPr>
              <a:t> </a:t>
            </a:r>
            <a:r>
              <a:rPr dirty="0" sz="2200" spc="-25">
                <a:latin typeface="Arial Black"/>
                <a:cs typeface="Arial Black"/>
              </a:rPr>
              <a:t>to </a:t>
            </a:r>
            <a:r>
              <a:rPr dirty="0" sz="2200" spc="160">
                <a:latin typeface="Arial Black"/>
                <a:cs typeface="Arial Black"/>
              </a:rPr>
              <a:t>enhance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 spc="160">
                <a:latin typeface="Arial Black"/>
                <a:cs typeface="Arial Black"/>
              </a:rPr>
              <a:t>your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 spc="95">
                <a:latin typeface="Arial Black"/>
                <a:cs typeface="Arial Black"/>
              </a:rPr>
              <a:t>skills,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we'</a:t>
            </a:r>
            <a:r>
              <a:rPr dirty="0" sz="2200" spc="-480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re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 spc="114">
                <a:latin typeface="Arial Black"/>
                <a:cs typeface="Arial Black"/>
              </a:rPr>
              <a:t>here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to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 spc="135">
                <a:latin typeface="Arial Black"/>
                <a:cs typeface="Arial Black"/>
              </a:rPr>
              <a:t>help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 spc="145">
                <a:latin typeface="Arial Black"/>
                <a:cs typeface="Arial Black"/>
              </a:rPr>
              <a:t>you</a:t>
            </a:r>
            <a:r>
              <a:rPr dirty="0" sz="2200" spc="254">
                <a:latin typeface="Arial Black"/>
                <a:cs typeface="Arial Black"/>
              </a:rPr>
              <a:t> </a:t>
            </a:r>
            <a:r>
              <a:rPr dirty="0" sz="2200" spc="110">
                <a:latin typeface="Arial Black"/>
                <a:cs typeface="Arial Black"/>
              </a:rPr>
              <a:t>succeed.</a:t>
            </a:r>
            <a:endParaRPr sz="2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2200">
              <a:latin typeface="Arial Black"/>
              <a:cs typeface="Arial Black"/>
            </a:endParaRPr>
          </a:p>
          <a:p>
            <a:pPr algn="just" marL="60325">
              <a:lnSpc>
                <a:spcPct val="100000"/>
              </a:lnSpc>
            </a:pPr>
            <a:r>
              <a:rPr dirty="0" sz="3000">
                <a:solidFill>
                  <a:srgbClr val="2A4A9D"/>
                </a:solidFill>
                <a:latin typeface="Arial Black"/>
                <a:cs typeface="Arial Black"/>
              </a:rPr>
              <a:t>PROVEN</a:t>
            </a:r>
            <a:r>
              <a:rPr dirty="0" sz="3000" spc="-40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2A4A9D"/>
                </a:solidFill>
                <a:latin typeface="Arial Black"/>
                <a:cs typeface="Arial Black"/>
              </a:rPr>
              <a:t>TRACK</a:t>
            </a:r>
            <a:r>
              <a:rPr dirty="0" sz="3000" spc="-40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2A4A9D"/>
                </a:solidFill>
                <a:latin typeface="Arial Black"/>
                <a:cs typeface="Arial Black"/>
              </a:rPr>
              <a:t>RECORD</a:t>
            </a:r>
            <a:endParaRPr sz="3000">
              <a:latin typeface="Arial Black"/>
              <a:cs typeface="Arial Black"/>
            </a:endParaRPr>
          </a:p>
          <a:p>
            <a:pPr algn="just" marL="12700" marR="59690">
              <a:lnSpc>
                <a:spcPct val="130700"/>
              </a:lnSpc>
              <a:spcBef>
                <a:spcPts val="1575"/>
              </a:spcBef>
            </a:pPr>
            <a:r>
              <a:rPr dirty="0" sz="2200" spc="5">
                <a:latin typeface="Arial Black"/>
                <a:cs typeface="Arial Black"/>
              </a:rPr>
              <a:t>We'</a:t>
            </a:r>
            <a:r>
              <a:rPr dirty="0" sz="2200" spc="-18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re</a:t>
            </a:r>
            <a:r>
              <a:rPr dirty="0" sz="2200" spc="545">
                <a:latin typeface="Arial Black"/>
                <a:cs typeface="Arial Black"/>
              </a:rPr>
              <a:t> </a:t>
            </a:r>
            <a:r>
              <a:rPr dirty="0" sz="2200" spc="180">
                <a:latin typeface="Arial Black"/>
                <a:cs typeface="Arial Black"/>
              </a:rPr>
              <a:t>proud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50">
                <a:latin typeface="Arial Black"/>
                <a:cs typeface="Arial Black"/>
              </a:rPr>
              <a:t>of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95">
                <a:latin typeface="Arial Black"/>
                <a:cs typeface="Arial Black"/>
              </a:rPr>
              <a:t>the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95">
                <a:latin typeface="Arial Black"/>
                <a:cs typeface="Arial Black"/>
              </a:rPr>
              <a:t>success</a:t>
            </a:r>
            <a:r>
              <a:rPr dirty="0" sz="2200" spc="50">
                <a:latin typeface="Arial Black"/>
                <a:cs typeface="Arial Black"/>
              </a:rPr>
              <a:t>  </a:t>
            </a:r>
            <a:r>
              <a:rPr dirty="0" sz="2200" spc="105">
                <a:latin typeface="Arial Black"/>
                <a:cs typeface="Arial Black"/>
              </a:rPr>
              <a:t>stories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50">
                <a:latin typeface="Arial Black"/>
                <a:cs typeface="Arial Black"/>
              </a:rPr>
              <a:t>of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125">
                <a:latin typeface="Arial Black"/>
                <a:cs typeface="Arial Black"/>
              </a:rPr>
              <a:t>our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135">
                <a:latin typeface="Arial Black"/>
                <a:cs typeface="Arial Black"/>
              </a:rPr>
              <a:t>past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140">
                <a:latin typeface="Arial Black"/>
                <a:cs typeface="Arial Black"/>
              </a:rPr>
              <a:t>students.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180">
                <a:latin typeface="Arial Black"/>
                <a:cs typeface="Arial Black"/>
              </a:rPr>
              <a:t>Many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50">
                <a:latin typeface="Arial Black"/>
                <a:cs typeface="Arial Black"/>
              </a:rPr>
              <a:t>of</a:t>
            </a:r>
            <a:r>
              <a:rPr dirty="0" sz="2200" spc="55">
                <a:latin typeface="Arial Black"/>
                <a:cs typeface="Arial Black"/>
              </a:rPr>
              <a:t>  </a:t>
            </a:r>
            <a:r>
              <a:rPr dirty="0" sz="2200" spc="100">
                <a:latin typeface="Arial Black"/>
                <a:cs typeface="Arial Black"/>
              </a:rPr>
              <a:t>our </a:t>
            </a:r>
            <a:r>
              <a:rPr dirty="0" sz="2200" spc="185">
                <a:latin typeface="Arial Black"/>
                <a:cs typeface="Arial Black"/>
              </a:rPr>
              <a:t>graduates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65">
                <a:latin typeface="Arial Black"/>
                <a:cs typeface="Arial Black"/>
              </a:rPr>
              <a:t>have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40">
                <a:latin typeface="Arial Black"/>
                <a:cs typeface="Arial Black"/>
              </a:rPr>
              <a:t>gone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90">
                <a:latin typeface="Arial Black"/>
                <a:cs typeface="Arial Black"/>
              </a:rPr>
              <a:t>on</a:t>
            </a:r>
            <a:r>
              <a:rPr dirty="0" sz="2200" spc="185">
                <a:latin typeface="Arial Black"/>
                <a:cs typeface="Arial Black"/>
              </a:rPr>
              <a:t>  </a:t>
            </a:r>
            <a:r>
              <a:rPr dirty="0" sz="2200">
                <a:latin typeface="Arial Black"/>
                <a:cs typeface="Arial Black"/>
              </a:rPr>
              <a:t>to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10">
                <a:latin typeface="Arial Black"/>
                <a:cs typeface="Arial Black"/>
              </a:rPr>
              <a:t>secure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70">
                <a:latin typeface="Arial Black"/>
                <a:cs typeface="Arial Black"/>
              </a:rPr>
              <a:t>rewarding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40">
                <a:latin typeface="Arial Black"/>
                <a:cs typeface="Arial Black"/>
              </a:rPr>
              <a:t>positions</a:t>
            </a:r>
            <a:r>
              <a:rPr dirty="0" sz="2200" spc="185">
                <a:latin typeface="Arial Black"/>
                <a:cs typeface="Arial Black"/>
              </a:rPr>
              <a:t>  </a:t>
            </a:r>
            <a:r>
              <a:rPr dirty="0" sz="2200" spc="80">
                <a:latin typeface="Arial Black"/>
                <a:cs typeface="Arial Black"/>
              </a:rPr>
              <a:t>in</a:t>
            </a:r>
            <a:r>
              <a:rPr dirty="0" sz="2200" spc="180">
                <a:latin typeface="Arial Black"/>
                <a:cs typeface="Arial Black"/>
              </a:rPr>
              <a:t>  </a:t>
            </a:r>
            <a:r>
              <a:rPr dirty="0" sz="2200" spc="140">
                <a:latin typeface="Arial Black"/>
                <a:cs typeface="Arial Black"/>
              </a:rPr>
              <a:t>renowned </a:t>
            </a:r>
            <a:r>
              <a:rPr dirty="0" sz="2200" spc="170">
                <a:latin typeface="Arial Black"/>
                <a:cs typeface="Arial Black"/>
              </a:rPr>
              <a:t>companies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180">
                <a:latin typeface="Arial Black"/>
                <a:cs typeface="Arial Black"/>
              </a:rPr>
              <a:t>and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140">
                <a:latin typeface="Arial Black"/>
                <a:cs typeface="Arial Black"/>
              </a:rPr>
              <a:t>agencies.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90">
                <a:latin typeface="Arial Black"/>
                <a:cs typeface="Arial Black"/>
              </a:rPr>
              <a:t>Join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125">
                <a:latin typeface="Arial Black"/>
                <a:cs typeface="Arial Black"/>
              </a:rPr>
              <a:t>our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200">
                <a:latin typeface="Arial Black"/>
                <a:cs typeface="Arial Black"/>
              </a:rPr>
              <a:t>community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50">
                <a:latin typeface="Arial Black"/>
                <a:cs typeface="Arial Black"/>
              </a:rPr>
              <a:t>of</a:t>
            </a:r>
            <a:r>
              <a:rPr dirty="0" sz="2200" spc="275">
                <a:latin typeface="Arial Black"/>
                <a:cs typeface="Arial Black"/>
              </a:rPr>
              <a:t>  </a:t>
            </a:r>
            <a:r>
              <a:rPr dirty="0" sz="2200" spc="125">
                <a:latin typeface="Arial Black"/>
                <a:cs typeface="Arial Black"/>
              </a:rPr>
              <a:t>successful</a:t>
            </a:r>
            <a:r>
              <a:rPr dirty="0" sz="2200" spc="270">
                <a:latin typeface="Arial Black"/>
                <a:cs typeface="Arial Black"/>
              </a:rPr>
              <a:t>  </a:t>
            </a:r>
            <a:r>
              <a:rPr dirty="0" sz="2200" spc="155">
                <a:latin typeface="Arial Black"/>
                <a:cs typeface="Arial Black"/>
              </a:rPr>
              <a:t>digital marketers</a:t>
            </a:r>
            <a:r>
              <a:rPr dirty="0" sz="2200" spc="229">
                <a:latin typeface="Arial Black"/>
                <a:cs typeface="Arial Black"/>
              </a:rPr>
              <a:t> </a:t>
            </a:r>
            <a:r>
              <a:rPr dirty="0" sz="2200" spc="180">
                <a:latin typeface="Arial Black"/>
                <a:cs typeface="Arial Black"/>
              </a:rPr>
              <a:t>and</a:t>
            </a:r>
            <a:r>
              <a:rPr dirty="0" sz="2200" spc="229">
                <a:latin typeface="Arial Black"/>
                <a:cs typeface="Arial Black"/>
              </a:rPr>
              <a:t> </a:t>
            </a:r>
            <a:r>
              <a:rPr dirty="0" sz="2200" spc="75">
                <a:latin typeface="Arial Black"/>
                <a:cs typeface="Arial Black"/>
              </a:rPr>
              <a:t>be</a:t>
            </a:r>
            <a:r>
              <a:rPr dirty="0" sz="2200" spc="23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a</a:t>
            </a:r>
            <a:r>
              <a:rPr dirty="0" sz="2200" spc="229">
                <a:latin typeface="Arial Black"/>
                <a:cs typeface="Arial Black"/>
              </a:rPr>
              <a:t> </a:t>
            </a:r>
            <a:r>
              <a:rPr dirty="0" sz="2200" spc="160">
                <a:latin typeface="Arial Black"/>
                <a:cs typeface="Arial Black"/>
              </a:rPr>
              <a:t>part</a:t>
            </a:r>
            <a:r>
              <a:rPr dirty="0" sz="2200" spc="229">
                <a:latin typeface="Arial Black"/>
                <a:cs typeface="Arial Black"/>
              </a:rPr>
              <a:t> </a:t>
            </a:r>
            <a:r>
              <a:rPr dirty="0" sz="2200" spc="50">
                <a:latin typeface="Arial Black"/>
                <a:cs typeface="Arial Black"/>
              </a:rPr>
              <a:t>of</a:t>
            </a:r>
            <a:r>
              <a:rPr dirty="0" sz="2200" spc="235">
                <a:latin typeface="Arial Black"/>
                <a:cs typeface="Arial Black"/>
              </a:rPr>
              <a:t> </a:t>
            </a:r>
            <a:r>
              <a:rPr dirty="0" sz="2200" spc="125">
                <a:latin typeface="Arial Black"/>
                <a:cs typeface="Arial Black"/>
              </a:rPr>
              <a:t>our</a:t>
            </a:r>
            <a:r>
              <a:rPr dirty="0" sz="2200" spc="229">
                <a:latin typeface="Arial Black"/>
                <a:cs typeface="Arial Black"/>
              </a:rPr>
              <a:t> </a:t>
            </a:r>
            <a:r>
              <a:rPr dirty="0" sz="2200" spc="140">
                <a:latin typeface="Arial Black"/>
                <a:cs typeface="Arial Black"/>
              </a:rPr>
              <a:t>legacy.</a:t>
            </a:r>
            <a:endParaRPr sz="2200">
              <a:latin typeface="Arial Black"/>
              <a:cs typeface="Arial Black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5547" y="2431158"/>
            <a:ext cx="3332451" cy="7855841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29240" cy="27970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376815" y="0"/>
            <a:ext cx="452755" cy="10287000"/>
          </a:xfrm>
          <a:custGeom>
            <a:avLst/>
            <a:gdLst/>
            <a:ahLst/>
            <a:cxnLst/>
            <a:rect l="l" t="t" r="r" b="b"/>
            <a:pathLst>
              <a:path w="452755" h="10287000">
                <a:moveTo>
                  <a:pt x="452407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452407" y="0"/>
                </a:lnTo>
                <a:lnTo>
                  <a:pt x="452407" y="10286999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0082733" y="0"/>
            <a:ext cx="8205470" cy="10287000"/>
            <a:chOff x="10082733" y="0"/>
            <a:chExt cx="8205470" cy="102870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2733" y="0"/>
              <a:ext cx="8205267" cy="10286999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10682800" y="0"/>
              <a:ext cx="5567045" cy="10287000"/>
            </a:xfrm>
            <a:custGeom>
              <a:avLst/>
              <a:gdLst/>
              <a:ahLst/>
              <a:cxnLst/>
              <a:rect l="l" t="t" r="r" b="b"/>
              <a:pathLst>
                <a:path w="5567044" h="10287000">
                  <a:moveTo>
                    <a:pt x="5143498" y="10286999"/>
                  </a:moveTo>
                  <a:lnTo>
                    <a:pt x="0" y="5143500"/>
                  </a:lnTo>
                  <a:lnTo>
                    <a:pt x="5143500" y="0"/>
                  </a:lnTo>
                  <a:lnTo>
                    <a:pt x="5557888" y="0"/>
                  </a:lnTo>
                  <a:lnTo>
                    <a:pt x="418796" y="5139092"/>
                  </a:lnTo>
                  <a:lnTo>
                    <a:pt x="5566703" y="10286999"/>
                  </a:lnTo>
                  <a:lnTo>
                    <a:pt x="5143498" y="10286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085919" y="11"/>
              <a:ext cx="7041515" cy="10287000"/>
            </a:xfrm>
            <a:custGeom>
              <a:avLst/>
              <a:gdLst/>
              <a:ahLst/>
              <a:cxnLst/>
              <a:rect l="l" t="t" r="r" b="b"/>
              <a:pathLst>
                <a:path w="7041515" h="10287000">
                  <a:moveTo>
                    <a:pt x="7041286" y="10286987"/>
                  </a:moveTo>
                  <a:lnTo>
                    <a:pt x="3792537" y="7038238"/>
                  </a:lnTo>
                  <a:lnTo>
                    <a:pt x="3520643" y="6766357"/>
                  </a:lnTo>
                  <a:lnTo>
                    <a:pt x="12" y="10286987"/>
                  </a:lnTo>
                  <a:lnTo>
                    <a:pt x="271894" y="10286987"/>
                  </a:lnTo>
                  <a:lnTo>
                    <a:pt x="3520643" y="7038238"/>
                  </a:lnTo>
                  <a:lnTo>
                    <a:pt x="6769405" y="10286987"/>
                  </a:lnTo>
                  <a:lnTo>
                    <a:pt x="7041286" y="10286987"/>
                  </a:lnTo>
                  <a:close/>
                </a:path>
                <a:path w="7041515" h="10287000">
                  <a:moveTo>
                    <a:pt x="7041299" y="0"/>
                  </a:moveTo>
                  <a:lnTo>
                    <a:pt x="6763626" y="0"/>
                  </a:lnTo>
                  <a:lnTo>
                    <a:pt x="3520643" y="3242970"/>
                  </a:lnTo>
                  <a:lnTo>
                    <a:pt x="277672" y="0"/>
                  </a:lnTo>
                  <a:lnTo>
                    <a:pt x="0" y="0"/>
                  </a:lnTo>
                  <a:lnTo>
                    <a:pt x="3520643" y="3520643"/>
                  </a:lnTo>
                  <a:lnTo>
                    <a:pt x="3798316" y="3242970"/>
                  </a:lnTo>
                  <a:lnTo>
                    <a:pt x="7041299" y="0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19667" y="574138"/>
            <a:ext cx="7951651" cy="1628317"/>
          </a:xfrm>
          <a:prstGeom prst="rect">
            <a:avLst/>
          </a:prstGeom>
        </p:spPr>
      </p:pic>
      <p:grpSp>
        <p:nvGrpSpPr>
          <p:cNvPr id="8" name="object 8" descr=""/>
          <p:cNvGrpSpPr/>
          <p:nvPr/>
        </p:nvGrpSpPr>
        <p:grpSpPr>
          <a:xfrm>
            <a:off x="-41" y="3123765"/>
            <a:ext cx="1966595" cy="829310"/>
            <a:chOff x="-41" y="3123765"/>
            <a:chExt cx="1966595" cy="829310"/>
          </a:xfrm>
        </p:grpSpPr>
        <p:pic>
          <p:nvPicPr>
            <p:cNvPr id="9" name="object 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41" y="3123765"/>
              <a:ext cx="1966473" cy="829061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1464270" y="3316447"/>
              <a:ext cx="365125" cy="365125"/>
            </a:xfrm>
            <a:custGeom>
              <a:avLst/>
              <a:gdLst/>
              <a:ahLst/>
              <a:cxnLst/>
              <a:rect l="l" t="t" r="r" b="b"/>
              <a:pathLst>
                <a:path w="365125" h="365125">
                  <a:moveTo>
                    <a:pt x="295762" y="364615"/>
                  </a:moveTo>
                  <a:lnTo>
                    <a:pt x="228008" y="349280"/>
                  </a:lnTo>
                  <a:lnTo>
                    <a:pt x="191802" y="330547"/>
                  </a:lnTo>
                  <a:lnTo>
                    <a:pt x="155595" y="305989"/>
                  </a:lnTo>
                  <a:lnTo>
                    <a:pt x="120554" y="276772"/>
                  </a:lnTo>
                  <a:lnTo>
                    <a:pt x="87842" y="244061"/>
                  </a:lnTo>
                  <a:lnTo>
                    <a:pt x="58625" y="209019"/>
                  </a:lnTo>
                  <a:lnTo>
                    <a:pt x="34068" y="172813"/>
                  </a:lnTo>
                  <a:lnTo>
                    <a:pt x="15334" y="136606"/>
                  </a:lnTo>
                  <a:lnTo>
                    <a:pt x="0" y="68852"/>
                  </a:lnTo>
                  <a:lnTo>
                    <a:pt x="5728" y="39634"/>
                  </a:lnTo>
                  <a:lnTo>
                    <a:pt x="21939" y="15075"/>
                  </a:lnTo>
                  <a:lnTo>
                    <a:pt x="38967" y="3768"/>
                  </a:lnTo>
                  <a:lnTo>
                    <a:pt x="58338" y="0"/>
                  </a:lnTo>
                  <a:lnTo>
                    <a:pt x="77709" y="3768"/>
                  </a:lnTo>
                  <a:lnTo>
                    <a:pt x="131136" y="51484"/>
                  </a:lnTo>
                  <a:lnTo>
                    <a:pt x="146211" y="87883"/>
                  </a:lnTo>
                  <a:lnTo>
                    <a:pt x="131136" y="124282"/>
                  </a:lnTo>
                  <a:lnTo>
                    <a:pt x="104204" y="138446"/>
                  </a:lnTo>
                  <a:lnTo>
                    <a:pt x="116367" y="177758"/>
                  </a:lnTo>
                  <a:lnTo>
                    <a:pt x="144086" y="214408"/>
                  </a:lnTo>
                  <a:lnTo>
                    <a:pt x="182381" y="243417"/>
                  </a:lnTo>
                  <a:lnTo>
                    <a:pt x="226273" y="259807"/>
                  </a:lnTo>
                  <a:lnTo>
                    <a:pt x="228227" y="252680"/>
                  </a:lnTo>
                  <a:lnTo>
                    <a:pt x="231219" y="245834"/>
                  </a:lnTo>
                  <a:lnTo>
                    <a:pt x="235255" y="239392"/>
                  </a:lnTo>
                  <a:lnTo>
                    <a:pt x="240343" y="233479"/>
                  </a:lnTo>
                  <a:lnTo>
                    <a:pt x="257365" y="222172"/>
                  </a:lnTo>
                  <a:lnTo>
                    <a:pt x="276733" y="218404"/>
                  </a:lnTo>
                  <a:lnTo>
                    <a:pt x="296103" y="222172"/>
                  </a:lnTo>
                  <a:lnTo>
                    <a:pt x="313131" y="233479"/>
                  </a:lnTo>
                  <a:lnTo>
                    <a:pt x="349540" y="269888"/>
                  </a:lnTo>
                  <a:lnTo>
                    <a:pt x="360840" y="286916"/>
                  </a:lnTo>
                  <a:lnTo>
                    <a:pt x="364607" y="306286"/>
                  </a:lnTo>
                  <a:lnTo>
                    <a:pt x="360840" y="325654"/>
                  </a:lnTo>
                  <a:lnTo>
                    <a:pt x="349540" y="342676"/>
                  </a:lnTo>
                  <a:lnTo>
                    <a:pt x="324981" y="358887"/>
                  </a:lnTo>
                  <a:lnTo>
                    <a:pt x="295762" y="364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-41" y="4453037"/>
            <a:ext cx="1966595" cy="829310"/>
            <a:chOff x="-41" y="4453037"/>
            <a:chExt cx="1966595" cy="829310"/>
          </a:xfrm>
        </p:grpSpPr>
        <p:pic>
          <p:nvPicPr>
            <p:cNvPr id="12" name="object 12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41" y="4453037"/>
              <a:ext cx="1966473" cy="829061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413586" y="4721681"/>
              <a:ext cx="381000" cy="295275"/>
            </a:xfrm>
            <a:custGeom>
              <a:avLst/>
              <a:gdLst/>
              <a:ahLst/>
              <a:cxnLst/>
              <a:rect l="l" t="t" r="r" b="b"/>
              <a:pathLst>
                <a:path w="381000" h="295275">
                  <a:moveTo>
                    <a:pt x="380911" y="64452"/>
                  </a:moveTo>
                  <a:lnTo>
                    <a:pt x="198005" y="175056"/>
                  </a:lnTo>
                  <a:lnTo>
                    <a:pt x="192976" y="178092"/>
                  </a:lnTo>
                  <a:lnTo>
                    <a:pt x="187947" y="178092"/>
                  </a:lnTo>
                  <a:lnTo>
                    <a:pt x="0" y="64452"/>
                  </a:lnTo>
                  <a:lnTo>
                    <a:pt x="0" y="269659"/>
                  </a:lnTo>
                  <a:lnTo>
                    <a:pt x="25412" y="295275"/>
                  </a:lnTo>
                  <a:lnTo>
                    <a:pt x="355498" y="295275"/>
                  </a:lnTo>
                  <a:lnTo>
                    <a:pt x="380911" y="269659"/>
                  </a:lnTo>
                  <a:lnTo>
                    <a:pt x="380911" y="64452"/>
                  </a:lnTo>
                  <a:close/>
                </a:path>
                <a:path w="381000" h="295275">
                  <a:moveTo>
                    <a:pt x="380911" y="25615"/>
                  </a:moveTo>
                  <a:lnTo>
                    <a:pt x="355498" y="0"/>
                  </a:lnTo>
                  <a:lnTo>
                    <a:pt x="25412" y="0"/>
                  </a:lnTo>
                  <a:lnTo>
                    <a:pt x="0" y="25615"/>
                  </a:lnTo>
                  <a:lnTo>
                    <a:pt x="0" y="30022"/>
                  </a:lnTo>
                  <a:lnTo>
                    <a:pt x="190461" y="145186"/>
                  </a:lnTo>
                  <a:lnTo>
                    <a:pt x="380911" y="30022"/>
                  </a:lnTo>
                  <a:lnTo>
                    <a:pt x="380911" y="256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-41" y="5782309"/>
            <a:ext cx="1966595" cy="829310"/>
            <a:chOff x="-41" y="5782309"/>
            <a:chExt cx="1966595" cy="829310"/>
          </a:xfrm>
        </p:grpSpPr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41" y="5782309"/>
              <a:ext cx="1966473" cy="829061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1414605" y="6008250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500" y="381000"/>
                  </a:moveTo>
                  <a:lnTo>
                    <a:pt x="146872" y="375960"/>
                  </a:lnTo>
                  <a:lnTo>
                    <a:pt x="106795" y="361608"/>
                  </a:lnTo>
                  <a:lnTo>
                    <a:pt x="71421" y="339096"/>
                  </a:lnTo>
                  <a:lnTo>
                    <a:pt x="41903" y="309578"/>
                  </a:lnTo>
                  <a:lnTo>
                    <a:pt x="19391" y="274204"/>
                  </a:lnTo>
                  <a:lnTo>
                    <a:pt x="5039" y="234127"/>
                  </a:lnTo>
                  <a:lnTo>
                    <a:pt x="0" y="190499"/>
                  </a:lnTo>
                  <a:lnTo>
                    <a:pt x="5039" y="146872"/>
                  </a:lnTo>
                  <a:lnTo>
                    <a:pt x="19391" y="106795"/>
                  </a:lnTo>
                  <a:lnTo>
                    <a:pt x="41903" y="71421"/>
                  </a:lnTo>
                  <a:lnTo>
                    <a:pt x="71421" y="41903"/>
                  </a:lnTo>
                  <a:lnTo>
                    <a:pt x="106795" y="19391"/>
                  </a:lnTo>
                  <a:lnTo>
                    <a:pt x="146872" y="5039"/>
                  </a:lnTo>
                  <a:lnTo>
                    <a:pt x="190500" y="0"/>
                  </a:lnTo>
                  <a:lnTo>
                    <a:pt x="234127" y="5039"/>
                  </a:lnTo>
                  <a:lnTo>
                    <a:pt x="274204" y="19391"/>
                  </a:lnTo>
                  <a:lnTo>
                    <a:pt x="301670" y="36870"/>
                  </a:lnTo>
                  <a:lnTo>
                    <a:pt x="190500" y="36870"/>
                  </a:lnTo>
                  <a:lnTo>
                    <a:pt x="180152" y="41510"/>
                  </a:lnTo>
                  <a:lnTo>
                    <a:pt x="173755" y="49361"/>
                  </a:lnTo>
                  <a:lnTo>
                    <a:pt x="129931" y="49361"/>
                  </a:lnTo>
                  <a:lnTo>
                    <a:pt x="104309" y="63434"/>
                  </a:lnTo>
                  <a:lnTo>
                    <a:pt x="81947" y="81946"/>
                  </a:lnTo>
                  <a:lnTo>
                    <a:pt x="63434" y="104308"/>
                  </a:lnTo>
                  <a:lnTo>
                    <a:pt x="49362" y="129929"/>
                  </a:lnTo>
                  <a:lnTo>
                    <a:pt x="369892" y="129929"/>
                  </a:lnTo>
                  <a:lnTo>
                    <a:pt x="373449" y="139862"/>
                  </a:lnTo>
                  <a:lnTo>
                    <a:pt x="190499" y="139862"/>
                  </a:lnTo>
                  <a:lnTo>
                    <a:pt x="177915" y="140055"/>
                  </a:lnTo>
                  <a:lnTo>
                    <a:pt x="165750" y="140615"/>
                  </a:lnTo>
                  <a:lnTo>
                    <a:pt x="154018" y="141517"/>
                  </a:lnTo>
                  <a:lnTo>
                    <a:pt x="142733" y="142734"/>
                  </a:lnTo>
                  <a:lnTo>
                    <a:pt x="141983" y="149697"/>
                  </a:lnTo>
                  <a:lnTo>
                    <a:pt x="104942" y="149697"/>
                  </a:lnTo>
                  <a:lnTo>
                    <a:pt x="76317" y="158741"/>
                  </a:lnTo>
                  <a:lnTo>
                    <a:pt x="54916" y="169229"/>
                  </a:lnTo>
                  <a:lnTo>
                    <a:pt x="41510" y="180152"/>
                  </a:lnTo>
                  <a:lnTo>
                    <a:pt x="36870" y="190499"/>
                  </a:lnTo>
                  <a:lnTo>
                    <a:pt x="41471" y="200758"/>
                  </a:lnTo>
                  <a:lnTo>
                    <a:pt x="44255" y="203083"/>
                  </a:lnTo>
                  <a:lnTo>
                    <a:pt x="54916" y="211770"/>
                  </a:lnTo>
                  <a:lnTo>
                    <a:pt x="76317" y="222258"/>
                  </a:lnTo>
                  <a:lnTo>
                    <a:pt x="104942" y="231302"/>
                  </a:lnTo>
                  <a:lnTo>
                    <a:pt x="141983" y="231302"/>
                  </a:lnTo>
                  <a:lnTo>
                    <a:pt x="142734" y="238265"/>
                  </a:lnTo>
                  <a:lnTo>
                    <a:pt x="154018" y="239482"/>
                  </a:lnTo>
                  <a:lnTo>
                    <a:pt x="165750" y="240384"/>
                  </a:lnTo>
                  <a:lnTo>
                    <a:pt x="177916" y="240944"/>
                  </a:lnTo>
                  <a:lnTo>
                    <a:pt x="190500" y="241137"/>
                  </a:lnTo>
                  <a:lnTo>
                    <a:pt x="373449" y="241137"/>
                  </a:lnTo>
                  <a:lnTo>
                    <a:pt x="369892" y="251070"/>
                  </a:lnTo>
                  <a:lnTo>
                    <a:pt x="49362" y="251070"/>
                  </a:lnTo>
                  <a:lnTo>
                    <a:pt x="63435" y="276690"/>
                  </a:lnTo>
                  <a:lnTo>
                    <a:pt x="81947" y="299052"/>
                  </a:lnTo>
                  <a:lnTo>
                    <a:pt x="104309" y="317564"/>
                  </a:lnTo>
                  <a:lnTo>
                    <a:pt x="129929" y="331636"/>
                  </a:lnTo>
                  <a:lnTo>
                    <a:pt x="173754" y="331636"/>
                  </a:lnTo>
                  <a:lnTo>
                    <a:pt x="180152" y="339489"/>
                  </a:lnTo>
                  <a:lnTo>
                    <a:pt x="190500" y="344129"/>
                  </a:lnTo>
                  <a:lnTo>
                    <a:pt x="301670" y="344129"/>
                  </a:lnTo>
                  <a:lnTo>
                    <a:pt x="274204" y="361608"/>
                  </a:lnTo>
                  <a:lnTo>
                    <a:pt x="234127" y="375960"/>
                  </a:lnTo>
                  <a:lnTo>
                    <a:pt x="190500" y="381000"/>
                  </a:lnTo>
                  <a:close/>
                </a:path>
                <a:path w="381000" h="381000">
                  <a:moveTo>
                    <a:pt x="269210" y="104942"/>
                  </a:moveTo>
                  <a:lnTo>
                    <a:pt x="231302" y="104942"/>
                  </a:lnTo>
                  <a:lnTo>
                    <a:pt x="222258" y="76317"/>
                  </a:lnTo>
                  <a:lnTo>
                    <a:pt x="211770" y="54916"/>
                  </a:lnTo>
                  <a:lnTo>
                    <a:pt x="200847" y="41510"/>
                  </a:lnTo>
                  <a:lnTo>
                    <a:pt x="190500" y="36870"/>
                  </a:lnTo>
                  <a:lnTo>
                    <a:pt x="301670" y="36870"/>
                  </a:lnTo>
                  <a:lnTo>
                    <a:pt x="309578" y="41903"/>
                  </a:lnTo>
                  <a:lnTo>
                    <a:pt x="317036" y="49361"/>
                  </a:lnTo>
                  <a:lnTo>
                    <a:pt x="251070" y="49361"/>
                  </a:lnTo>
                  <a:lnTo>
                    <a:pt x="257031" y="63055"/>
                  </a:lnTo>
                  <a:lnTo>
                    <a:pt x="262249" y="77922"/>
                  </a:lnTo>
                  <a:lnTo>
                    <a:pt x="266725" y="93803"/>
                  </a:lnTo>
                  <a:lnTo>
                    <a:pt x="269210" y="104942"/>
                  </a:lnTo>
                  <a:close/>
                </a:path>
                <a:path w="381000" h="381000">
                  <a:moveTo>
                    <a:pt x="331636" y="129929"/>
                  </a:moveTo>
                  <a:lnTo>
                    <a:pt x="49362" y="129929"/>
                  </a:lnTo>
                  <a:lnTo>
                    <a:pt x="63055" y="123967"/>
                  </a:lnTo>
                  <a:lnTo>
                    <a:pt x="77922" y="118750"/>
                  </a:lnTo>
                  <a:lnTo>
                    <a:pt x="93803" y="114274"/>
                  </a:lnTo>
                  <a:lnTo>
                    <a:pt x="110540" y="110540"/>
                  </a:lnTo>
                  <a:lnTo>
                    <a:pt x="114274" y="93803"/>
                  </a:lnTo>
                  <a:lnTo>
                    <a:pt x="118750" y="77922"/>
                  </a:lnTo>
                  <a:lnTo>
                    <a:pt x="123968" y="63055"/>
                  </a:lnTo>
                  <a:lnTo>
                    <a:pt x="129930" y="49361"/>
                  </a:lnTo>
                  <a:lnTo>
                    <a:pt x="173755" y="49361"/>
                  </a:lnTo>
                  <a:lnTo>
                    <a:pt x="169229" y="54916"/>
                  </a:lnTo>
                  <a:lnTo>
                    <a:pt x="158741" y="76317"/>
                  </a:lnTo>
                  <a:lnTo>
                    <a:pt x="149697" y="104942"/>
                  </a:lnTo>
                  <a:lnTo>
                    <a:pt x="269210" y="104942"/>
                  </a:lnTo>
                  <a:lnTo>
                    <a:pt x="270459" y="110540"/>
                  </a:lnTo>
                  <a:lnTo>
                    <a:pt x="287195" y="114274"/>
                  </a:lnTo>
                  <a:lnTo>
                    <a:pt x="303076" y="118750"/>
                  </a:lnTo>
                  <a:lnTo>
                    <a:pt x="317942" y="123967"/>
                  </a:lnTo>
                  <a:lnTo>
                    <a:pt x="331636" y="129929"/>
                  </a:lnTo>
                  <a:close/>
                </a:path>
                <a:path w="381000" h="381000">
                  <a:moveTo>
                    <a:pt x="369892" y="129929"/>
                  </a:moveTo>
                  <a:lnTo>
                    <a:pt x="331637" y="129929"/>
                  </a:lnTo>
                  <a:lnTo>
                    <a:pt x="317565" y="104308"/>
                  </a:lnTo>
                  <a:lnTo>
                    <a:pt x="299052" y="81946"/>
                  </a:lnTo>
                  <a:lnTo>
                    <a:pt x="276690" y="63434"/>
                  </a:lnTo>
                  <a:lnTo>
                    <a:pt x="251070" y="49361"/>
                  </a:lnTo>
                  <a:lnTo>
                    <a:pt x="317036" y="49361"/>
                  </a:lnTo>
                  <a:lnTo>
                    <a:pt x="339096" y="71421"/>
                  </a:lnTo>
                  <a:lnTo>
                    <a:pt x="361608" y="106795"/>
                  </a:lnTo>
                  <a:lnTo>
                    <a:pt x="369892" y="129929"/>
                  </a:lnTo>
                  <a:close/>
                </a:path>
                <a:path w="381000" h="381000">
                  <a:moveTo>
                    <a:pt x="231300" y="104942"/>
                  </a:moveTo>
                  <a:lnTo>
                    <a:pt x="149697" y="104942"/>
                  </a:lnTo>
                  <a:lnTo>
                    <a:pt x="159818" y="104111"/>
                  </a:lnTo>
                  <a:lnTo>
                    <a:pt x="170007" y="103498"/>
                  </a:lnTo>
                  <a:lnTo>
                    <a:pt x="180241" y="103120"/>
                  </a:lnTo>
                  <a:lnTo>
                    <a:pt x="190500" y="102991"/>
                  </a:lnTo>
                  <a:lnTo>
                    <a:pt x="200758" y="103120"/>
                  </a:lnTo>
                  <a:lnTo>
                    <a:pt x="210992" y="103498"/>
                  </a:lnTo>
                  <a:lnTo>
                    <a:pt x="221180" y="104111"/>
                  </a:lnTo>
                  <a:lnTo>
                    <a:pt x="231300" y="104942"/>
                  </a:lnTo>
                  <a:close/>
                </a:path>
                <a:path w="381000" h="381000">
                  <a:moveTo>
                    <a:pt x="373449" y="241137"/>
                  </a:moveTo>
                  <a:lnTo>
                    <a:pt x="190500" y="241137"/>
                  </a:lnTo>
                  <a:lnTo>
                    <a:pt x="203084" y="240944"/>
                  </a:lnTo>
                  <a:lnTo>
                    <a:pt x="215249" y="240384"/>
                  </a:lnTo>
                  <a:lnTo>
                    <a:pt x="240944" y="203083"/>
                  </a:lnTo>
                  <a:lnTo>
                    <a:pt x="241137" y="190499"/>
                  </a:lnTo>
                  <a:lnTo>
                    <a:pt x="240978" y="180152"/>
                  </a:lnTo>
                  <a:lnTo>
                    <a:pt x="240944" y="177916"/>
                  </a:lnTo>
                  <a:lnTo>
                    <a:pt x="226981" y="141517"/>
                  </a:lnTo>
                  <a:lnTo>
                    <a:pt x="190499" y="139862"/>
                  </a:lnTo>
                  <a:lnTo>
                    <a:pt x="373449" y="139862"/>
                  </a:lnTo>
                  <a:lnTo>
                    <a:pt x="375960" y="146872"/>
                  </a:lnTo>
                  <a:lnTo>
                    <a:pt x="376286" y="149697"/>
                  </a:lnTo>
                  <a:lnTo>
                    <a:pt x="276057" y="149697"/>
                  </a:lnTo>
                  <a:lnTo>
                    <a:pt x="276800" y="158741"/>
                  </a:lnTo>
                  <a:lnTo>
                    <a:pt x="278008" y="190499"/>
                  </a:lnTo>
                  <a:lnTo>
                    <a:pt x="277879" y="200758"/>
                  </a:lnTo>
                  <a:lnTo>
                    <a:pt x="277501" y="210992"/>
                  </a:lnTo>
                  <a:lnTo>
                    <a:pt x="276888" y="221181"/>
                  </a:lnTo>
                  <a:lnTo>
                    <a:pt x="276057" y="231302"/>
                  </a:lnTo>
                  <a:lnTo>
                    <a:pt x="376286" y="231302"/>
                  </a:lnTo>
                  <a:lnTo>
                    <a:pt x="375960" y="234127"/>
                  </a:lnTo>
                  <a:lnTo>
                    <a:pt x="373518" y="240944"/>
                  </a:lnTo>
                  <a:lnTo>
                    <a:pt x="373449" y="241137"/>
                  </a:lnTo>
                  <a:close/>
                </a:path>
                <a:path w="381000" h="381000">
                  <a:moveTo>
                    <a:pt x="141983" y="231302"/>
                  </a:moveTo>
                  <a:lnTo>
                    <a:pt x="104942" y="231302"/>
                  </a:lnTo>
                  <a:lnTo>
                    <a:pt x="104199" y="222258"/>
                  </a:lnTo>
                  <a:lnTo>
                    <a:pt x="102991" y="190499"/>
                  </a:lnTo>
                  <a:lnTo>
                    <a:pt x="103124" y="180152"/>
                  </a:lnTo>
                  <a:lnTo>
                    <a:pt x="103498" y="170007"/>
                  </a:lnTo>
                  <a:lnTo>
                    <a:pt x="104111" y="159818"/>
                  </a:lnTo>
                  <a:lnTo>
                    <a:pt x="104942" y="149697"/>
                  </a:lnTo>
                  <a:lnTo>
                    <a:pt x="141983" y="149697"/>
                  </a:lnTo>
                  <a:lnTo>
                    <a:pt x="141517" y="154018"/>
                  </a:lnTo>
                  <a:lnTo>
                    <a:pt x="140615" y="165750"/>
                  </a:lnTo>
                  <a:lnTo>
                    <a:pt x="140055" y="177916"/>
                  </a:lnTo>
                  <a:lnTo>
                    <a:pt x="139862" y="190499"/>
                  </a:lnTo>
                  <a:lnTo>
                    <a:pt x="140019" y="200758"/>
                  </a:lnTo>
                  <a:lnTo>
                    <a:pt x="140055" y="203083"/>
                  </a:lnTo>
                  <a:lnTo>
                    <a:pt x="140615" y="215249"/>
                  </a:lnTo>
                  <a:lnTo>
                    <a:pt x="141517" y="226981"/>
                  </a:lnTo>
                  <a:lnTo>
                    <a:pt x="141983" y="231302"/>
                  </a:lnTo>
                  <a:close/>
                </a:path>
                <a:path w="381000" h="381000">
                  <a:moveTo>
                    <a:pt x="376286" y="231302"/>
                  </a:moveTo>
                  <a:lnTo>
                    <a:pt x="276057" y="231302"/>
                  </a:lnTo>
                  <a:lnTo>
                    <a:pt x="304682" y="222258"/>
                  </a:lnTo>
                  <a:lnTo>
                    <a:pt x="326083" y="211770"/>
                  </a:lnTo>
                  <a:lnTo>
                    <a:pt x="336744" y="203083"/>
                  </a:lnTo>
                  <a:lnTo>
                    <a:pt x="339528" y="200758"/>
                  </a:lnTo>
                  <a:lnTo>
                    <a:pt x="344129" y="190499"/>
                  </a:lnTo>
                  <a:lnTo>
                    <a:pt x="339489" y="180152"/>
                  </a:lnTo>
                  <a:lnTo>
                    <a:pt x="326083" y="169229"/>
                  </a:lnTo>
                  <a:lnTo>
                    <a:pt x="304682" y="158741"/>
                  </a:lnTo>
                  <a:lnTo>
                    <a:pt x="276057" y="149697"/>
                  </a:lnTo>
                  <a:lnTo>
                    <a:pt x="376286" y="149697"/>
                  </a:lnTo>
                  <a:lnTo>
                    <a:pt x="381000" y="190499"/>
                  </a:lnTo>
                  <a:lnTo>
                    <a:pt x="376286" y="231302"/>
                  </a:lnTo>
                  <a:close/>
                </a:path>
                <a:path w="381000" h="381000">
                  <a:moveTo>
                    <a:pt x="173754" y="331636"/>
                  </a:moveTo>
                  <a:lnTo>
                    <a:pt x="129929" y="331636"/>
                  </a:lnTo>
                  <a:lnTo>
                    <a:pt x="123968" y="317943"/>
                  </a:lnTo>
                  <a:lnTo>
                    <a:pt x="118750" y="303077"/>
                  </a:lnTo>
                  <a:lnTo>
                    <a:pt x="114274" y="287196"/>
                  </a:lnTo>
                  <a:lnTo>
                    <a:pt x="110540" y="270459"/>
                  </a:lnTo>
                  <a:lnTo>
                    <a:pt x="93803" y="266725"/>
                  </a:lnTo>
                  <a:lnTo>
                    <a:pt x="77922" y="262249"/>
                  </a:lnTo>
                  <a:lnTo>
                    <a:pt x="63055" y="257031"/>
                  </a:lnTo>
                  <a:lnTo>
                    <a:pt x="49361" y="251070"/>
                  </a:lnTo>
                  <a:lnTo>
                    <a:pt x="331637" y="251070"/>
                  </a:lnTo>
                  <a:lnTo>
                    <a:pt x="317944" y="257031"/>
                  </a:lnTo>
                  <a:lnTo>
                    <a:pt x="303077" y="262249"/>
                  </a:lnTo>
                  <a:lnTo>
                    <a:pt x="287196" y="266725"/>
                  </a:lnTo>
                  <a:lnTo>
                    <a:pt x="270459" y="270459"/>
                  </a:lnTo>
                  <a:lnTo>
                    <a:pt x="269210" y="276057"/>
                  </a:lnTo>
                  <a:lnTo>
                    <a:pt x="149697" y="276057"/>
                  </a:lnTo>
                  <a:lnTo>
                    <a:pt x="158741" y="304682"/>
                  </a:lnTo>
                  <a:lnTo>
                    <a:pt x="169229" y="326083"/>
                  </a:lnTo>
                  <a:lnTo>
                    <a:pt x="173754" y="331636"/>
                  </a:lnTo>
                  <a:close/>
                </a:path>
                <a:path w="381000" h="381000">
                  <a:moveTo>
                    <a:pt x="317038" y="331636"/>
                  </a:moveTo>
                  <a:lnTo>
                    <a:pt x="251072" y="331636"/>
                  </a:lnTo>
                  <a:lnTo>
                    <a:pt x="276692" y="317564"/>
                  </a:lnTo>
                  <a:lnTo>
                    <a:pt x="299053" y="299052"/>
                  </a:lnTo>
                  <a:lnTo>
                    <a:pt x="317565" y="276690"/>
                  </a:lnTo>
                  <a:lnTo>
                    <a:pt x="331637" y="251070"/>
                  </a:lnTo>
                  <a:lnTo>
                    <a:pt x="369892" y="251070"/>
                  </a:lnTo>
                  <a:lnTo>
                    <a:pt x="361608" y="274204"/>
                  </a:lnTo>
                  <a:lnTo>
                    <a:pt x="339096" y="309578"/>
                  </a:lnTo>
                  <a:lnTo>
                    <a:pt x="317038" y="331636"/>
                  </a:lnTo>
                  <a:close/>
                </a:path>
                <a:path w="381000" h="381000">
                  <a:moveTo>
                    <a:pt x="190500" y="278008"/>
                  </a:moveTo>
                  <a:lnTo>
                    <a:pt x="180241" y="277879"/>
                  </a:lnTo>
                  <a:lnTo>
                    <a:pt x="170007" y="277501"/>
                  </a:lnTo>
                  <a:lnTo>
                    <a:pt x="159818" y="276888"/>
                  </a:lnTo>
                  <a:lnTo>
                    <a:pt x="149697" y="276057"/>
                  </a:lnTo>
                  <a:lnTo>
                    <a:pt x="231302" y="276057"/>
                  </a:lnTo>
                  <a:lnTo>
                    <a:pt x="221181" y="276888"/>
                  </a:lnTo>
                  <a:lnTo>
                    <a:pt x="210992" y="277501"/>
                  </a:lnTo>
                  <a:lnTo>
                    <a:pt x="200758" y="277879"/>
                  </a:lnTo>
                  <a:lnTo>
                    <a:pt x="190500" y="278008"/>
                  </a:lnTo>
                  <a:close/>
                </a:path>
                <a:path w="381000" h="381000">
                  <a:moveTo>
                    <a:pt x="301670" y="344129"/>
                  </a:moveTo>
                  <a:lnTo>
                    <a:pt x="190500" y="344129"/>
                  </a:lnTo>
                  <a:lnTo>
                    <a:pt x="200847" y="339489"/>
                  </a:lnTo>
                  <a:lnTo>
                    <a:pt x="211770" y="326083"/>
                  </a:lnTo>
                  <a:lnTo>
                    <a:pt x="222258" y="304682"/>
                  </a:lnTo>
                  <a:lnTo>
                    <a:pt x="231302" y="276057"/>
                  </a:lnTo>
                  <a:lnTo>
                    <a:pt x="269210" y="276057"/>
                  </a:lnTo>
                  <a:lnTo>
                    <a:pt x="266725" y="287196"/>
                  </a:lnTo>
                  <a:lnTo>
                    <a:pt x="262249" y="303077"/>
                  </a:lnTo>
                  <a:lnTo>
                    <a:pt x="257032" y="317943"/>
                  </a:lnTo>
                  <a:lnTo>
                    <a:pt x="251071" y="331636"/>
                  </a:lnTo>
                  <a:lnTo>
                    <a:pt x="317038" y="331636"/>
                  </a:lnTo>
                  <a:lnTo>
                    <a:pt x="309578" y="339096"/>
                  </a:lnTo>
                  <a:lnTo>
                    <a:pt x="301670" y="3441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-41" y="7111581"/>
            <a:ext cx="1966595" cy="829310"/>
            <a:chOff x="-41" y="7111581"/>
            <a:chExt cx="1966595" cy="829310"/>
          </a:xfrm>
        </p:grpSpPr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41" y="7111581"/>
              <a:ext cx="1966473" cy="829061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419972" y="7264525"/>
              <a:ext cx="361950" cy="523875"/>
            </a:xfrm>
            <a:custGeom>
              <a:avLst/>
              <a:gdLst/>
              <a:ahLst/>
              <a:cxnLst/>
              <a:rect l="l" t="t" r="r" b="b"/>
              <a:pathLst>
                <a:path w="361950" h="523875">
                  <a:moveTo>
                    <a:pt x="180974" y="523704"/>
                  </a:moveTo>
                  <a:lnTo>
                    <a:pt x="152697" y="489847"/>
                  </a:lnTo>
                  <a:lnTo>
                    <a:pt x="90487" y="405052"/>
                  </a:lnTo>
                  <a:lnTo>
                    <a:pt x="28277" y="294481"/>
                  </a:lnTo>
                  <a:lnTo>
                    <a:pt x="0" y="183296"/>
                  </a:lnTo>
                  <a:lnTo>
                    <a:pt x="6466" y="134578"/>
                  </a:lnTo>
                  <a:lnTo>
                    <a:pt x="24714" y="90794"/>
                  </a:lnTo>
                  <a:lnTo>
                    <a:pt x="53015" y="53696"/>
                  </a:lnTo>
                  <a:lnTo>
                    <a:pt x="89644" y="25031"/>
                  </a:lnTo>
                  <a:lnTo>
                    <a:pt x="132873" y="6549"/>
                  </a:lnTo>
                  <a:lnTo>
                    <a:pt x="180974" y="0"/>
                  </a:lnTo>
                  <a:lnTo>
                    <a:pt x="229076" y="6549"/>
                  </a:lnTo>
                  <a:lnTo>
                    <a:pt x="272305" y="25031"/>
                  </a:lnTo>
                  <a:lnTo>
                    <a:pt x="308933" y="53696"/>
                  </a:lnTo>
                  <a:lnTo>
                    <a:pt x="337235" y="90794"/>
                  </a:lnTo>
                  <a:lnTo>
                    <a:pt x="348504" y="117833"/>
                  </a:lnTo>
                  <a:lnTo>
                    <a:pt x="180974" y="117833"/>
                  </a:lnTo>
                  <a:lnTo>
                    <a:pt x="155824" y="122980"/>
                  </a:lnTo>
                  <a:lnTo>
                    <a:pt x="135278" y="137014"/>
                  </a:lnTo>
                  <a:lnTo>
                    <a:pt x="121422" y="157823"/>
                  </a:lnTo>
                  <a:lnTo>
                    <a:pt x="116341" y="183296"/>
                  </a:lnTo>
                  <a:lnTo>
                    <a:pt x="121422" y="208769"/>
                  </a:lnTo>
                  <a:lnTo>
                    <a:pt x="135278" y="229578"/>
                  </a:lnTo>
                  <a:lnTo>
                    <a:pt x="155824" y="243612"/>
                  </a:lnTo>
                  <a:lnTo>
                    <a:pt x="180974" y="248759"/>
                  </a:lnTo>
                  <a:lnTo>
                    <a:pt x="345300" y="248759"/>
                  </a:lnTo>
                  <a:lnTo>
                    <a:pt x="333672" y="294481"/>
                  </a:lnTo>
                  <a:lnTo>
                    <a:pt x="271462" y="405052"/>
                  </a:lnTo>
                  <a:lnTo>
                    <a:pt x="209252" y="489847"/>
                  </a:lnTo>
                  <a:lnTo>
                    <a:pt x="180974" y="523704"/>
                  </a:lnTo>
                  <a:close/>
                </a:path>
                <a:path w="361950" h="523875">
                  <a:moveTo>
                    <a:pt x="345300" y="248759"/>
                  </a:moveTo>
                  <a:lnTo>
                    <a:pt x="180974" y="248759"/>
                  </a:lnTo>
                  <a:lnTo>
                    <a:pt x="206125" y="243612"/>
                  </a:lnTo>
                  <a:lnTo>
                    <a:pt x="226671" y="229578"/>
                  </a:lnTo>
                  <a:lnTo>
                    <a:pt x="240527" y="208769"/>
                  </a:lnTo>
                  <a:lnTo>
                    <a:pt x="245608" y="183296"/>
                  </a:lnTo>
                  <a:lnTo>
                    <a:pt x="240527" y="157823"/>
                  </a:lnTo>
                  <a:lnTo>
                    <a:pt x="226671" y="137014"/>
                  </a:lnTo>
                  <a:lnTo>
                    <a:pt x="206125" y="122980"/>
                  </a:lnTo>
                  <a:lnTo>
                    <a:pt x="180974" y="117833"/>
                  </a:lnTo>
                  <a:lnTo>
                    <a:pt x="348504" y="117833"/>
                  </a:lnTo>
                  <a:lnTo>
                    <a:pt x="355483" y="134578"/>
                  </a:lnTo>
                  <a:lnTo>
                    <a:pt x="361949" y="183296"/>
                  </a:lnTo>
                  <a:lnTo>
                    <a:pt x="345300" y="2487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606099" y="0"/>
            <a:ext cx="1581149" cy="1581149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10054" rIns="0" bIns="0" rtlCol="0" vert="horz">
            <a:spAutoFit/>
          </a:bodyPr>
          <a:lstStyle/>
          <a:p>
            <a:pPr marL="155829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CONTACT</a:t>
            </a:r>
            <a:r>
              <a:rPr dirty="0" spc="-365"/>
              <a:t> </a:t>
            </a:r>
            <a:r>
              <a:rPr dirty="0" spc="-580"/>
              <a:t>US</a:t>
            </a:r>
          </a:p>
        </p:txBody>
      </p:sp>
      <p:sp>
        <p:nvSpPr>
          <p:cNvPr id="22" name="object 22" descr=""/>
          <p:cNvSpPr txBox="1"/>
          <p:nvPr/>
        </p:nvSpPr>
        <p:spPr>
          <a:xfrm>
            <a:off x="2270832" y="3318002"/>
            <a:ext cx="2736850" cy="464184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baseline="2525" sz="3300" spc="-157">
                <a:latin typeface="Arial Black"/>
                <a:cs typeface="Arial Black"/>
              </a:rPr>
              <a:t>+9</a:t>
            </a:r>
            <a:r>
              <a:rPr dirty="0" baseline="1262" sz="3300" spc="-157">
                <a:latin typeface="Arial Black"/>
                <a:cs typeface="Arial Black"/>
              </a:rPr>
              <a:t>1</a:t>
            </a:r>
            <a:r>
              <a:rPr dirty="0" baseline="1262" sz="3300" spc="30">
                <a:latin typeface="Arial Black"/>
                <a:cs typeface="Arial Black"/>
              </a:rPr>
              <a:t> </a:t>
            </a:r>
            <a:r>
              <a:rPr dirty="0" baseline="1262" sz="3300" spc="127">
                <a:latin typeface="Arial Black"/>
                <a:cs typeface="Arial Black"/>
              </a:rPr>
              <a:t>8</a:t>
            </a:r>
            <a:r>
              <a:rPr dirty="0" sz="2200" spc="85">
                <a:latin typeface="Arial Black"/>
                <a:cs typeface="Arial Black"/>
              </a:rPr>
              <a:t>0</a:t>
            </a:r>
            <a:r>
              <a:rPr dirty="0" baseline="-1262" sz="3300" spc="127">
                <a:latin typeface="Arial Black"/>
                <a:cs typeface="Arial Black"/>
              </a:rPr>
              <a:t>56</a:t>
            </a:r>
            <a:r>
              <a:rPr dirty="0" baseline="-2525" sz="3300" spc="127">
                <a:latin typeface="Arial Black"/>
                <a:cs typeface="Arial Black"/>
              </a:rPr>
              <a:t>5</a:t>
            </a:r>
            <a:r>
              <a:rPr dirty="0" baseline="-2525" sz="3300" spc="30">
                <a:latin typeface="Arial Black"/>
                <a:cs typeface="Arial Black"/>
              </a:rPr>
              <a:t> </a:t>
            </a:r>
            <a:r>
              <a:rPr dirty="0" baseline="-3787" sz="3300" spc="-30">
                <a:latin typeface="Arial Black"/>
                <a:cs typeface="Arial Black"/>
              </a:rPr>
              <a:t>53</a:t>
            </a:r>
            <a:r>
              <a:rPr dirty="0" baseline="-5050" sz="3300" spc="-30">
                <a:latin typeface="Arial Black"/>
                <a:cs typeface="Arial Black"/>
              </a:rPr>
              <a:t>32</a:t>
            </a:r>
            <a:r>
              <a:rPr dirty="0" baseline="-6313" sz="3300" spc="-30">
                <a:latin typeface="Arial Black"/>
                <a:cs typeface="Arial Black"/>
              </a:rPr>
              <a:t>2</a:t>
            </a:r>
            <a:endParaRPr baseline="-6313" sz="3300">
              <a:latin typeface="Arial Black"/>
              <a:cs typeface="Arial Black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2251765" y="4677890"/>
            <a:ext cx="305498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10">
                <a:latin typeface="Arial Black"/>
                <a:cs typeface="Arial Black"/>
                <a:hlinkClick r:id="rId9"/>
              </a:rPr>
              <a:t>inymart@gmail.com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2242240" y="6006650"/>
            <a:ext cx="5320030" cy="23653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275">
              <a:lnSpc>
                <a:spcPct val="100000"/>
              </a:lnSpc>
              <a:spcBef>
                <a:spcPts val="100"/>
              </a:spcBef>
            </a:pPr>
            <a:r>
              <a:rPr dirty="0" sz="2200" spc="-10">
                <a:latin typeface="Arial Black"/>
                <a:cs typeface="Arial Black"/>
                <a:hlinkClick r:id="rId10"/>
              </a:rPr>
              <a:t>www.inymartacademy.com</a:t>
            </a:r>
            <a:endParaRPr sz="2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</a:pPr>
            <a:endParaRPr sz="22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2200">
              <a:latin typeface="Arial Black"/>
              <a:cs typeface="Arial Black"/>
            </a:endParaRPr>
          </a:p>
          <a:p>
            <a:pPr marL="12700" marR="5080">
              <a:lnSpc>
                <a:spcPct val="116500"/>
              </a:lnSpc>
            </a:pPr>
            <a:r>
              <a:rPr dirty="0" sz="2200" spc="-140">
                <a:latin typeface="Arial Black"/>
                <a:cs typeface="Arial Black"/>
              </a:rPr>
              <a:t>#17,</a:t>
            </a:r>
            <a:r>
              <a:rPr dirty="0" sz="2200" spc="-229">
                <a:latin typeface="Arial Black"/>
                <a:cs typeface="Arial Black"/>
              </a:rPr>
              <a:t> </a:t>
            </a:r>
            <a:r>
              <a:rPr dirty="0" sz="2200" spc="-110">
                <a:latin typeface="Arial Black"/>
                <a:cs typeface="Arial Black"/>
              </a:rPr>
              <a:t>C3,</a:t>
            </a:r>
            <a:r>
              <a:rPr dirty="0" sz="2200" spc="-229">
                <a:latin typeface="Arial Black"/>
                <a:cs typeface="Arial Black"/>
              </a:rPr>
              <a:t> </a:t>
            </a:r>
            <a:r>
              <a:rPr dirty="0" sz="2200" spc="-60">
                <a:latin typeface="Arial Black"/>
                <a:cs typeface="Arial Black"/>
              </a:rPr>
              <a:t>3rd</a:t>
            </a:r>
            <a:r>
              <a:rPr dirty="0" sz="2200" spc="-229">
                <a:latin typeface="Arial Black"/>
                <a:cs typeface="Arial Black"/>
              </a:rPr>
              <a:t> </a:t>
            </a:r>
            <a:r>
              <a:rPr dirty="0" sz="2200" spc="-120">
                <a:latin typeface="Arial Black"/>
                <a:cs typeface="Arial Black"/>
              </a:rPr>
              <a:t>Floor,</a:t>
            </a:r>
            <a:r>
              <a:rPr dirty="0" sz="2200" spc="-229">
                <a:latin typeface="Arial Black"/>
                <a:cs typeface="Arial Black"/>
              </a:rPr>
              <a:t> </a:t>
            </a:r>
            <a:r>
              <a:rPr dirty="0" sz="2200" spc="-20">
                <a:latin typeface="Arial Black"/>
                <a:cs typeface="Arial Black"/>
              </a:rPr>
              <a:t>Ayodhya</a:t>
            </a:r>
            <a:r>
              <a:rPr dirty="0" sz="2200" spc="-229">
                <a:latin typeface="Arial Black"/>
                <a:cs typeface="Arial Black"/>
              </a:rPr>
              <a:t> </a:t>
            </a:r>
            <a:r>
              <a:rPr dirty="0" sz="2200" spc="-35">
                <a:latin typeface="Arial Black"/>
                <a:cs typeface="Arial Black"/>
              </a:rPr>
              <a:t>Complex, </a:t>
            </a:r>
            <a:r>
              <a:rPr dirty="0" sz="2200" spc="-80">
                <a:latin typeface="Arial Black"/>
                <a:cs typeface="Arial Black"/>
              </a:rPr>
              <a:t>Tennur</a:t>
            </a:r>
            <a:r>
              <a:rPr dirty="0" sz="2200" spc="-190">
                <a:latin typeface="Arial Black"/>
                <a:cs typeface="Arial Black"/>
              </a:rPr>
              <a:t> </a:t>
            </a:r>
            <a:r>
              <a:rPr dirty="0" sz="2200" spc="-80">
                <a:latin typeface="Arial Black"/>
                <a:cs typeface="Arial Black"/>
              </a:rPr>
              <a:t>High</a:t>
            </a:r>
            <a:r>
              <a:rPr dirty="0" sz="2200" spc="-190">
                <a:latin typeface="Arial Black"/>
                <a:cs typeface="Arial Black"/>
              </a:rPr>
              <a:t> </a:t>
            </a:r>
            <a:r>
              <a:rPr dirty="0" sz="2200" spc="-45">
                <a:latin typeface="Arial Black"/>
                <a:cs typeface="Arial Black"/>
              </a:rPr>
              <a:t>Road,Trichy-</a:t>
            </a:r>
            <a:r>
              <a:rPr dirty="0" sz="2200" spc="-50">
                <a:latin typeface="Arial Black"/>
                <a:cs typeface="Arial Black"/>
              </a:rPr>
              <a:t>620017, </a:t>
            </a:r>
            <a:r>
              <a:rPr dirty="0" sz="2200" spc="-65">
                <a:latin typeface="Arial Black"/>
                <a:cs typeface="Arial Black"/>
              </a:rPr>
              <a:t>TamilNadu,</a:t>
            </a:r>
            <a:r>
              <a:rPr dirty="0" sz="2200" spc="-220">
                <a:latin typeface="Arial Black"/>
                <a:cs typeface="Arial Black"/>
              </a:rPr>
              <a:t> </a:t>
            </a:r>
            <a:r>
              <a:rPr dirty="0" sz="2200" spc="-10">
                <a:latin typeface="Arial Black"/>
                <a:cs typeface="Arial Black"/>
              </a:rPr>
              <a:t>India.</a:t>
            </a:r>
            <a:endParaRPr sz="2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3713000" y="0"/>
            <a:ext cx="4575175" cy="4641850"/>
          </a:xfrm>
          <a:custGeom>
            <a:avLst/>
            <a:gdLst/>
            <a:ahLst/>
            <a:cxnLst/>
            <a:rect l="l" t="t" r="r" b="b"/>
            <a:pathLst>
              <a:path w="4575175" h="4641850">
                <a:moveTo>
                  <a:pt x="3540166" y="4578347"/>
                </a:moveTo>
                <a:lnTo>
                  <a:pt x="2230000" y="4578347"/>
                </a:lnTo>
                <a:lnTo>
                  <a:pt x="1921282" y="4489447"/>
                </a:lnTo>
                <a:lnTo>
                  <a:pt x="1878384" y="4464047"/>
                </a:lnTo>
                <a:lnTo>
                  <a:pt x="1793551" y="4438647"/>
                </a:lnTo>
                <a:lnTo>
                  <a:pt x="1751629" y="4413247"/>
                </a:lnTo>
                <a:lnTo>
                  <a:pt x="1710045" y="4400547"/>
                </a:lnTo>
                <a:lnTo>
                  <a:pt x="1668804" y="4375147"/>
                </a:lnTo>
                <a:lnTo>
                  <a:pt x="1627914" y="4362447"/>
                </a:lnTo>
                <a:lnTo>
                  <a:pt x="1587380" y="4337047"/>
                </a:lnTo>
                <a:lnTo>
                  <a:pt x="1547208" y="4324348"/>
                </a:lnTo>
                <a:lnTo>
                  <a:pt x="1428926" y="4248148"/>
                </a:lnTo>
                <a:lnTo>
                  <a:pt x="1390264" y="4235448"/>
                </a:lnTo>
                <a:lnTo>
                  <a:pt x="1314125" y="4184648"/>
                </a:lnTo>
                <a:lnTo>
                  <a:pt x="1239606" y="4133848"/>
                </a:lnTo>
                <a:lnTo>
                  <a:pt x="1166756" y="4083048"/>
                </a:lnTo>
                <a:lnTo>
                  <a:pt x="1095625" y="4032248"/>
                </a:lnTo>
                <a:lnTo>
                  <a:pt x="1060718" y="3994148"/>
                </a:lnTo>
                <a:lnTo>
                  <a:pt x="992256" y="3943348"/>
                </a:lnTo>
                <a:lnTo>
                  <a:pt x="958712" y="3905248"/>
                </a:lnTo>
                <a:lnTo>
                  <a:pt x="925635" y="3879848"/>
                </a:lnTo>
                <a:lnTo>
                  <a:pt x="893029" y="3854448"/>
                </a:lnTo>
                <a:lnTo>
                  <a:pt x="860903" y="3816348"/>
                </a:lnTo>
                <a:lnTo>
                  <a:pt x="829261" y="3790948"/>
                </a:lnTo>
                <a:lnTo>
                  <a:pt x="798110" y="3752848"/>
                </a:lnTo>
                <a:lnTo>
                  <a:pt x="767455" y="3727448"/>
                </a:lnTo>
                <a:lnTo>
                  <a:pt x="737304" y="3689348"/>
                </a:lnTo>
                <a:lnTo>
                  <a:pt x="707662" y="3651248"/>
                </a:lnTo>
                <a:lnTo>
                  <a:pt x="678535" y="3625848"/>
                </a:lnTo>
                <a:lnTo>
                  <a:pt x="649929" y="3587748"/>
                </a:lnTo>
                <a:lnTo>
                  <a:pt x="621851" y="3549648"/>
                </a:lnTo>
                <a:lnTo>
                  <a:pt x="594307" y="3511548"/>
                </a:lnTo>
                <a:lnTo>
                  <a:pt x="567303" y="3486148"/>
                </a:lnTo>
                <a:lnTo>
                  <a:pt x="540844" y="3448048"/>
                </a:lnTo>
                <a:lnTo>
                  <a:pt x="514937" y="3409948"/>
                </a:lnTo>
                <a:lnTo>
                  <a:pt x="489589" y="3371848"/>
                </a:lnTo>
                <a:lnTo>
                  <a:pt x="464804" y="3333748"/>
                </a:lnTo>
                <a:lnTo>
                  <a:pt x="440590" y="3295648"/>
                </a:lnTo>
                <a:lnTo>
                  <a:pt x="416953" y="3257548"/>
                </a:lnTo>
                <a:lnTo>
                  <a:pt x="393898" y="3219448"/>
                </a:lnTo>
                <a:lnTo>
                  <a:pt x="371432" y="3181348"/>
                </a:lnTo>
                <a:lnTo>
                  <a:pt x="349561" y="3143248"/>
                </a:lnTo>
                <a:lnTo>
                  <a:pt x="328290" y="3105148"/>
                </a:lnTo>
                <a:lnTo>
                  <a:pt x="307627" y="3067048"/>
                </a:lnTo>
                <a:lnTo>
                  <a:pt x="287577" y="3016248"/>
                </a:lnTo>
                <a:lnTo>
                  <a:pt x="268146" y="2978148"/>
                </a:lnTo>
                <a:lnTo>
                  <a:pt x="249341" y="2940048"/>
                </a:lnTo>
                <a:lnTo>
                  <a:pt x="231168" y="2901948"/>
                </a:lnTo>
                <a:lnTo>
                  <a:pt x="213632" y="2851148"/>
                </a:lnTo>
                <a:lnTo>
                  <a:pt x="196740" y="2813048"/>
                </a:lnTo>
                <a:lnTo>
                  <a:pt x="180498" y="2774948"/>
                </a:lnTo>
                <a:lnTo>
                  <a:pt x="164912" y="2724148"/>
                </a:lnTo>
                <a:lnTo>
                  <a:pt x="149988" y="2686048"/>
                </a:lnTo>
                <a:lnTo>
                  <a:pt x="135732" y="2635248"/>
                </a:lnTo>
                <a:lnTo>
                  <a:pt x="122151" y="2597148"/>
                </a:lnTo>
                <a:lnTo>
                  <a:pt x="109251" y="2546348"/>
                </a:lnTo>
                <a:lnTo>
                  <a:pt x="97037" y="2508248"/>
                </a:lnTo>
                <a:lnTo>
                  <a:pt x="85516" y="2457448"/>
                </a:lnTo>
                <a:lnTo>
                  <a:pt x="74694" y="2419348"/>
                </a:lnTo>
                <a:lnTo>
                  <a:pt x="64577" y="2368548"/>
                </a:lnTo>
                <a:lnTo>
                  <a:pt x="55171" y="2330448"/>
                </a:lnTo>
                <a:lnTo>
                  <a:pt x="46482" y="2279648"/>
                </a:lnTo>
                <a:lnTo>
                  <a:pt x="38517" y="2241548"/>
                </a:lnTo>
                <a:lnTo>
                  <a:pt x="31281" y="2190748"/>
                </a:lnTo>
                <a:lnTo>
                  <a:pt x="24781" y="2139948"/>
                </a:lnTo>
                <a:lnTo>
                  <a:pt x="19023" y="2101848"/>
                </a:lnTo>
                <a:lnTo>
                  <a:pt x="14013" y="2051048"/>
                </a:lnTo>
                <a:lnTo>
                  <a:pt x="9756" y="2000248"/>
                </a:lnTo>
                <a:lnTo>
                  <a:pt x="6260" y="1949448"/>
                </a:lnTo>
                <a:lnTo>
                  <a:pt x="3530" y="1911348"/>
                </a:lnTo>
                <a:lnTo>
                  <a:pt x="1573" y="1860548"/>
                </a:lnTo>
                <a:lnTo>
                  <a:pt x="394" y="1809748"/>
                </a:lnTo>
                <a:lnTo>
                  <a:pt x="0" y="1758948"/>
                </a:lnTo>
                <a:lnTo>
                  <a:pt x="394" y="1720848"/>
                </a:lnTo>
                <a:lnTo>
                  <a:pt x="1573" y="1670048"/>
                </a:lnTo>
                <a:lnTo>
                  <a:pt x="3530" y="1619248"/>
                </a:lnTo>
                <a:lnTo>
                  <a:pt x="6260" y="1568448"/>
                </a:lnTo>
                <a:lnTo>
                  <a:pt x="9756" y="1530348"/>
                </a:lnTo>
                <a:lnTo>
                  <a:pt x="14013" y="1479548"/>
                </a:lnTo>
                <a:lnTo>
                  <a:pt x="19023" y="1428748"/>
                </a:lnTo>
                <a:lnTo>
                  <a:pt x="24781" y="1377948"/>
                </a:lnTo>
                <a:lnTo>
                  <a:pt x="31281" y="1339848"/>
                </a:lnTo>
                <a:lnTo>
                  <a:pt x="38517" y="1289048"/>
                </a:lnTo>
                <a:lnTo>
                  <a:pt x="46482" y="1238248"/>
                </a:lnTo>
                <a:lnTo>
                  <a:pt x="55171" y="1200148"/>
                </a:lnTo>
                <a:lnTo>
                  <a:pt x="64577" y="1149348"/>
                </a:lnTo>
                <a:lnTo>
                  <a:pt x="74694" y="1111248"/>
                </a:lnTo>
                <a:lnTo>
                  <a:pt x="85516" y="1060448"/>
                </a:lnTo>
                <a:lnTo>
                  <a:pt x="97037" y="1022348"/>
                </a:lnTo>
                <a:lnTo>
                  <a:pt x="109251" y="971548"/>
                </a:lnTo>
                <a:lnTo>
                  <a:pt x="122151" y="933448"/>
                </a:lnTo>
                <a:lnTo>
                  <a:pt x="135732" y="882648"/>
                </a:lnTo>
                <a:lnTo>
                  <a:pt x="149988" y="844548"/>
                </a:lnTo>
                <a:lnTo>
                  <a:pt x="164912" y="793748"/>
                </a:lnTo>
                <a:lnTo>
                  <a:pt x="180498" y="755648"/>
                </a:lnTo>
                <a:lnTo>
                  <a:pt x="196740" y="717548"/>
                </a:lnTo>
                <a:lnTo>
                  <a:pt x="213632" y="666748"/>
                </a:lnTo>
                <a:lnTo>
                  <a:pt x="231168" y="628648"/>
                </a:lnTo>
                <a:lnTo>
                  <a:pt x="249341" y="590548"/>
                </a:lnTo>
                <a:lnTo>
                  <a:pt x="268146" y="552448"/>
                </a:lnTo>
                <a:lnTo>
                  <a:pt x="287577" y="501648"/>
                </a:lnTo>
                <a:lnTo>
                  <a:pt x="307627" y="463548"/>
                </a:lnTo>
                <a:lnTo>
                  <a:pt x="328290" y="425448"/>
                </a:lnTo>
                <a:lnTo>
                  <a:pt x="349561" y="387348"/>
                </a:lnTo>
                <a:lnTo>
                  <a:pt x="371432" y="349248"/>
                </a:lnTo>
                <a:lnTo>
                  <a:pt x="393898" y="311148"/>
                </a:lnTo>
                <a:lnTo>
                  <a:pt x="416953" y="273048"/>
                </a:lnTo>
                <a:lnTo>
                  <a:pt x="440590" y="234948"/>
                </a:lnTo>
                <a:lnTo>
                  <a:pt x="464804" y="196848"/>
                </a:lnTo>
                <a:lnTo>
                  <a:pt x="489589" y="158748"/>
                </a:lnTo>
                <a:lnTo>
                  <a:pt x="514937" y="120648"/>
                </a:lnTo>
                <a:lnTo>
                  <a:pt x="540844" y="82548"/>
                </a:lnTo>
                <a:lnTo>
                  <a:pt x="567303" y="44448"/>
                </a:lnTo>
                <a:lnTo>
                  <a:pt x="594307" y="6348"/>
                </a:lnTo>
                <a:lnTo>
                  <a:pt x="598897" y="0"/>
                </a:lnTo>
                <a:lnTo>
                  <a:pt x="4574998" y="0"/>
                </a:lnTo>
                <a:lnTo>
                  <a:pt x="4574998" y="4102860"/>
                </a:lnTo>
                <a:lnTo>
                  <a:pt x="4530560" y="4133848"/>
                </a:lnTo>
                <a:lnTo>
                  <a:pt x="4456041" y="4184648"/>
                </a:lnTo>
                <a:lnTo>
                  <a:pt x="4379902" y="4235448"/>
                </a:lnTo>
                <a:lnTo>
                  <a:pt x="4341240" y="4248148"/>
                </a:lnTo>
                <a:lnTo>
                  <a:pt x="4222958" y="4324348"/>
                </a:lnTo>
                <a:lnTo>
                  <a:pt x="4182786" y="4337047"/>
                </a:lnTo>
                <a:lnTo>
                  <a:pt x="4142252" y="4362447"/>
                </a:lnTo>
                <a:lnTo>
                  <a:pt x="4101362" y="4375147"/>
                </a:lnTo>
                <a:lnTo>
                  <a:pt x="4060121" y="4400547"/>
                </a:lnTo>
                <a:lnTo>
                  <a:pt x="4018537" y="4413247"/>
                </a:lnTo>
                <a:lnTo>
                  <a:pt x="3976615" y="4438647"/>
                </a:lnTo>
                <a:lnTo>
                  <a:pt x="3891782" y="4464047"/>
                </a:lnTo>
                <a:lnTo>
                  <a:pt x="3848884" y="4489447"/>
                </a:lnTo>
                <a:lnTo>
                  <a:pt x="3540166" y="4578347"/>
                </a:lnTo>
                <a:close/>
              </a:path>
              <a:path w="4575175" h="4641850">
                <a:moveTo>
                  <a:pt x="3403681" y="4603747"/>
                </a:moveTo>
                <a:lnTo>
                  <a:pt x="2366486" y="4603747"/>
                </a:lnTo>
                <a:lnTo>
                  <a:pt x="2275233" y="4578347"/>
                </a:lnTo>
                <a:lnTo>
                  <a:pt x="3494933" y="4578347"/>
                </a:lnTo>
                <a:lnTo>
                  <a:pt x="3403681" y="4603747"/>
                </a:lnTo>
                <a:close/>
              </a:path>
              <a:path w="4575175" h="4641850">
                <a:moveTo>
                  <a:pt x="3264926" y="4629147"/>
                </a:moveTo>
                <a:lnTo>
                  <a:pt x="2505240" y="4629147"/>
                </a:lnTo>
                <a:lnTo>
                  <a:pt x="2412493" y="4603747"/>
                </a:lnTo>
                <a:lnTo>
                  <a:pt x="3357673" y="4603747"/>
                </a:lnTo>
                <a:lnTo>
                  <a:pt x="3264926" y="4629147"/>
                </a:lnTo>
                <a:close/>
              </a:path>
              <a:path w="4575175" h="4641850">
                <a:moveTo>
                  <a:pt x="3124069" y="4641847"/>
                </a:moveTo>
                <a:lnTo>
                  <a:pt x="2646097" y="4641847"/>
                </a:lnTo>
                <a:lnTo>
                  <a:pt x="2598921" y="4629147"/>
                </a:lnTo>
                <a:lnTo>
                  <a:pt x="3171245" y="4629147"/>
                </a:lnTo>
                <a:lnTo>
                  <a:pt x="3124069" y="4641847"/>
                </a:lnTo>
                <a:close/>
              </a:path>
            </a:pathLst>
          </a:custGeom>
          <a:solidFill>
            <a:srgbClr val="FF313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9191670" y="566151"/>
            <a:ext cx="8641080" cy="9154795"/>
            <a:chOff x="9191670" y="566151"/>
            <a:chExt cx="8641080" cy="9154795"/>
          </a:xfrm>
        </p:grpSpPr>
        <p:sp>
          <p:nvSpPr>
            <p:cNvPr id="4" name="object 4" descr=""/>
            <p:cNvSpPr/>
            <p:nvPr/>
          </p:nvSpPr>
          <p:spPr>
            <a:xfrm>
              <a:off x="9191670" y="566151"/>
              <a:ext cx="2397125" cy="9154795"/>
            </a:xfrm>
            <a:custGeom>
              <a:avLst/>
              <a:gdLst/>
              <a:ahLst/>
              <a:cxnLst/>
              <a:rect l="l" t="t" r="r" b="b"/>
              <a:pathLst>
                <a:path w="2397125" h="9154795">
                  <a:moveTo>
                    <a:pt x="2396931" y="9154697"/>
                  </a:moveTo>
                  <a:lnTo>
                    <a:pt x="0" y="9154697"/>
                  </a:lnTo>
                  <a:lnTo>
                    <a:pt x="0" y="0"/>
                  </a:lnTo>
                  <a:lnTo>
                    <a:pt x="2396931" y="0"/>
                  </a:lnTo>
                  <a:lnTo>
                    <a:pt x="2396931" y="9154697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9353" y="1146804"/>
              <a:ext cx="7962899" cy="7991474"/>
            </a:xfrm>
            <a:prstGeom prst="rect">
              <a:avLst/>
            </a:prstGeom>
          </p:spPr>
        </p:pic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9536" y="8172754"/>
            <a:ext cx="1635963" cy="1633346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9460" y="564810"/>
            <a:ext cx="1633346" cy="163596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18340" y="1658342"/>
            <a:ext cx="6995159" cy="1739900"/>
          </a:xfrm>
          <a:prstGeom prst="rect"/>
        </p:spPr>
        <p:txBody>
          <a:bodyPr wrap="square" lIns="0" tIns="134620" rIns="0" bIns="0" rtlCol="0" vert="horz">
            <a:spAutoFit/>
          </a:bodyPr>
          <a:lstStyle/>
          <a:p>
            <a:pPr marL="812165" marR="5080" indent="-800100">
              <a:lnSpc>
                <a:spcPts val="6300"/>
              </a:lnSpc>
              <a:spcBef>
                <a:spcPts val="1060"/>
              </a:spcBef>
            </a:pPr>
            <a:r>
              <a:rPr dirty="0">
                <a:solidFill>
                  <a:srgbClr val="FF3131"/>
                </a:solidFill>
              </a:rPr>
              <a:t>WHAT</a:t>
            </a:r>
            <a:r>
              <a:rPr dirty="0" spc="-355">
                <a:solidFill>
                  <a:srgbClr val="FF3131"/>
                </a:solidFill>
              </a:rPr>
              <a:t> </a:t>
            </a:r>
            <a:r>
              <a:rPr dirty="0" spc="-425">
                <a:solidFill>
                  <a:srgbClr val="FF3131"/>
                </a:solidFill>
              </a:rPr>
              <a:t>IS</a:t>
            </a:r>
            <a:r>
              <a:rPr dirty="0" spc="-254">
                <a:solidFill>
                  <a:srgbClr val="FF3131"/>
                </a:solidFill>
              </a:rPr>
              <a:t> </a:t>
            </a:r>
            <a:r>
              <a:rPr dirty="0" spc="-285">
                <a:solidFill>
                  <a:srgbClr val="FF3131"/>
                </a:solidFill>
              </a:rPr>
              <a:t>DIGITAL</a:t>
            </a:r>
            <a:r>
              <a:rPr dirty="0" spc="-285">
                <a:solidFill>
                  <a:srgbClr val="FF3131"/>
                </a:solidFill>
              </a:rPr>
              <a:t> </a:t>
            </a:r>
            <a:r>
              <a:rPr dirty="0" spc="-265">
                <a:solidFill>
                  <a:srgbClr val="FF3131"/>
                </a:solidFill>
              </a:rPr>
              <a:t>MARKETING?</a:t>
            </a:r>
          </a:p>
        </p:txBody>
      </p:sp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243" y="4047745"/>
            <a:ext cx="104775" cy="104774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1329489" y="3800730"/>
            <a:ext cx="253365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  <a:tabLst>
                <a:tab pos="1485265" algn="l"/>
                <a:tab pos="2108835" algn="l"/>
              </a:tabLst>
            </a:pPr>
            <a:r>
              <a:rPr dirty="0" sz="2400" spc="-25">
                <a:latin typeface="Arial Black"/>
                <a:cs typeface="Arial Black"/>
              </a:rPr>
              <a:t>The</a:t>
            </a:r>
            <a:r>
              <a:rPr dirty="0" sz="2400">
                <a:latin typeface="Arial Black"/>
                <a:cs typeface="Arial Black"/>
              </a:rPr>
              <a:t>	</a:t>
            </a:r>
            <a:r>
              <a:rPr dirty="0" sz="2400" spc="-20">
                <a:latin typeface="Arial Black"/>
                <a:cs typeface="Arial Black"/>
              </a:rPr>
              <a:t>term </a:t>
            </a:r>
            <a:r>
              <a:rPr dirty="0" sz="2400" spc="-10">
                <a:latin typeface="Arial Black"/>
                <a:cs typeface="Arial Black"/>
              </a:rPr>
              <a:t>encompasses </a:t>
            </a:r>
            <a:r>
              <a:rPr dirty="0" sz="2400" spc="45">
                <a:latin typeface="Arial Black"/>
                <a:cs typeface="Arial Black"/>
              </a:rPr>
              <a:t>conducted</a:t>
            </a:r>
            <a:r>
              <a:rPr dirty="0" sz="2400">
                <a:latin typeface="Arial Black"/>
                <a:cs typeface="Arial Black"/>
              </a:rPr>
              <a:t>	</a:t>
            </a:r>
            <a:r>
              <a:rPr dirty="0" sz="2400" spc="-25">
                <a:latin typeface="Arial Black"/>
                <a:cs typeface="Arial Black"/>
              </a:rPr>
              <a:t>on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013179" y="3800730"/>
            <a:ext cx="2562225" cy="93980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471170">
              <a:lnSpc>
                <a:spcPct val="100000"/>
              </a:lnSpc>
              <a:spcBef>
                <a:spcPts val="819"/>
              </a:spcBef>
            </a:pPr>
            <a:r>
              <a:rPr dirty="0" sz="2400" spc="-105">
                <a:latin typeface="Arial Black"/>
                <a:cs typeface="Arial Black"/>
              </a:rPr>
              <a:t>"</a:t>
            </a:r>
            <a:r>
              <a:rPr dirty="0" sz="2400" spc="-570">
                <a:latin typeface="Arial Black"/>
                <a:cs typeface="Arial Black"/>
              </a:rPr>
              <a:t> </a:t>
            </a:r>
            <a:r>
              <a:rPr dirty="0" sz="2400" spc="55">
                <a:solidFill>
                  <a:srgbClr val="FF3131"/>
                </a:solidFill>
                <a:latin typeface="Arial Black"/>
                <a:cs typeface="Arial Black"/>
              </a:rPr>
              <a:t>Digital</a:t>
            </a:r>
            <a:endParaRPr sz="24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  <a:tabLst>
                <a:tab pos="811530" algn="l"/>
              </a:tabLst>
            </a:pPr>
            <a:r>
              <a:rPr dirty="0" sz="2400" spc="-25">
                <a:latin typeface="Arial Black"/>
                <a:cs typeface="Arial Black"/>
              </a:rPr>
              <a:t>all</a:t>
            </a:r>
            <a:r>
              <a:rPr dirty="0" sz="2400">
                <a:latin typeface="Arial Black"/>
                <a:cs typeface="Arial Black"/>
              </a:rPr>
              <a:t>	</a:t>
            </a:r>
            <a:r>
              <a:rPr dirty="0" sz="2400" spc="-10">
                <a:latin typeface="Arial Black"/>
                <a:cs typeface="Arial Black"/>
              </a:rPr>
              <a:t>marketing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6653333" y="3800730"/>
            <a:ext cx="192913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8925" marR="5080" indent="-276860">
              <a:lnSpc>
                <a:spcPct val="125000"/>
              </a:lnSpc>
              <a:spcBef>
                <a:spcPts val="100"/>
              </a:spcBef>
            </a:pPr>
            <a:r>
              <a:rPr dirty="0" sz="2400" spc="40">
                <a:solidFill>
                  <a:srgbClr val="FF3131"/>
                </a:solidFill>
                <a:latin typeface="Arial Black"/>
                <a:cs typeface="Arial Black"/>
              </a:rPr>
              <a:t>Marketing</a:t>
            </a:r>
            <a:r>
              <a:rPr dirty="0" sz="2400" spc="40">
                <a:latin typeface="Arial Black"/>
                <a:cs typeface="Arial Black"/>
              </a:rPr>
              <a:t>" activities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094098" y="4806570"/>
            <a:ext cx="44881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4230" algn="l"/>
                <a:tab pos="2506345" algn="l"/>
                <a:tab pos="3110865" algn="l"/>
              </a:tabLst>
            </a:pPr>
            <a:r>
              <a:rPr dirty="0" sz="2400" spc="-25">
                <a:latin typeface="Arial Black"/>
                <a:cs typeface="Arial Black"/>
              </a:rPr>
              <a:t>the</a:t>
            </a:r>
            <a:r>
              <a:rPr dirty="0" sz="2400">
                <a:latin typeface="Arial Black"/>
                <a:cs typeface="Arial Black"/>
              </a:rPr>
              <a:t>	</a:t>
            </a:r>
            <a:r>
              <a:rPr dirty="0" sz="2400" spc="65">
                <a:latin typeface="Arial Black"/>
                <a:cs typeface="Arial Black"/>
              </a:rPr>
              <a:t>Internet</a:t>
            </a:r>
            <a:r>
              <a:rPr dirty="0" sz="2400">
                <a:latin typeface="Arial Black"/>
                <a:cs typeface="Arial Black"/>
              </a:rPr>
              <a:t>	</a:t>
            </a:r>
            <a:r>
              <a:rPr dirty="0" sz="2400" spc="-25">
                <a:latin typeface="Arial Black"/>
                <a:cs typeface="Arial Black"/>
              </a:rPr>
              <a:t>or</a:t>
            </a:r>
            <a:r>
              <a:rPr dirty="0" sz="2400">
                <a:latin typeface="Arial Black"/>
                <a:cs typeface="Arial Black"/>
              </a:rPr>
              <a:t>	</a:t>
            </a:r>
            <a:r>
              <a:rPr dirty="0" sz="2400" spc="70">
                <a:latin typeface="Arial Black"/>
                <a:cs typeface="Arial Black"/>
              </a:rPr>
              <a:t>through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329489" y="5263770"/>
            <a:ext cx="7252970" cy="2515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5">
                <a:latin typeface="Arial Black"/>
                <a:cs typeface="Arial Black"/>
              </a:rPr>
              <a:t>electronic</a:t>
            </a:r>
            <a:r>
              <a:rPr dirty="0" sz="2400" spc="235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devices.</a:t>
            </a:r>
            <a:endParaRPr sz="2400">
              <a:latin typeface="Arial Black"/>
              <a:cs typeface="Arial Black"/>
            </a:endParaRPr>
          </a:p>
          <a:p>
            <a:pPr algn="just" marL="12700" marR="5080">
              <a:lnSpc>
                <a:spcPct val="125000"/>
              </a:lnSpc>
              <a:spcBef>
                <a:spcPts val="2330"/>
              </a:spcBef>
            </a:pPr>
            <a:r>
              <a:rPr dirty="0" sz="2400" spc="70">
                <a:latin typeface="Arial Black"/>
                <a:cs typeface="Arial Black"/>
              </a:rPr>
              <a:t>Promoting</a:t>
            </a:r>
            <a:r>
              <a:rPr dirty="0" sz="2400" spc="409">
                <a:latin typeface="Arial Black"/>
                <a:cs typeface="Arial Black"/>
              </a:rPr>
              <a:t>    </a:t>
            </a:r>
            <a:r>
              <a:rPr dirty="0" sz="2400" spc="65">
                <a:latin typeface="Arial Black"/>
                <a:cs typeface="Arial Black"/>
              </a:rPr>
              <a:t>products</a:t>
            </a:r>
            <a:r>
              <a:rPr dirty="0" sz="2400" spc="409">
                <a:latin typeface="Arial Black"/>
                <a:cs typeface="Arial Black"/>
              </a:rPr>
              <a:t>    </a:t>
            </a:r>
            <a:r>
              <a:rPr dirty="0" sz="2400">
                <a:latin typeface="Arial Black"/>
                <a:cs typeface="Arial Black"/>
              </a:rPr>
              <a:t>and</a:t>
            </a:r>
            <a:r>
              <a:rPr dirty="0" sz="2400" spc="409">
                <a:latin typeface="Arial Black"/>
                <a:cs typeface="Arial Black"/>
              </a:rPr>
              <a:t>    </a:t>
            </a:r>
            <a:r>
              <a:rPr dirty="0" sz="2400" spc="-10">
                <a:latin typeface="Arial Black"/>
                <a:cs typeface="Arial Black"/>
              </a:rPr>
              <a:t>services </a:t>
            </a:r>
            <a:r>
              <a:rPr dirty="0" sz="2400" spc="80">
                <a:latin typeface="Arial Black"/>
                <a:cs typeface="Arial Black"/>
              </a:rPr>
              <a:t>through</a:t>
            </a:r>
            <a:r>
              <a:rPr dirty="0" sz="2400" spc="145">
                <a:latin typeface="Arial Black"/>
                <a:cs typeface="Arial Black"/>
              </a:rPr>
              <a:t>  </a:t>
            </a:r>
            <a:r>
              <a:rPr dirty="0" sz="2400" spc="60">
                <a:latin typeface="Arial Black"/>
                <a:cs typeface="Arial Black"/>
              </a:rPr>
              <a:t>digital</a:t>
            </a:r>
            <a:r>
              <a:rPr dirty="0" sz="2400" spc="145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channels</a:t>
            </a:r>
            <a:r>
              <a:rPr dirty="0" sz="2400" spc="150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is</a:t>
            </a:r>
            <a:r>
              <a:rPr dirty="0" sz="2400" spc="145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one</a:t>
            </a:r>
            <a:r>
              <a:rPr dirty="0" sz="2400" spc="145">
                <a:latin typeface="Arial Black"/>
                <a:cs typeface="Arial Black"/>
              </a:rPr>
              <a:t>  </a:t>
            </a:r>
            <a:r>
              <a:rPr dirty="0" sz="2400" spc="50">
                <a:latin typeface="Arial Black"/>
                <a:cs typeface="Arial Black"/>
              </a:rPr>
              <a:t>of</a:t>
            </a:r>
            <a:r>
              <a:rPr dirty="0" sz="2400" spc="150">
                <a:latin typeface="Arial Black"/>
                <a:cs typeface="Arial Black"/>
              </a:rPr>
              <a:t>  </a:t>
            </a:r>
            <a:r>
              <a:rPr dirty="0" sz="2400" spc="-25">
                <a:latin typeface="Arial Black"/>
                <a:cs typeface="Arial Black"/>
              </a:rPr>
              <a:t>the </a:t>
            </a:r>
            <a:r>
              <a:rPr dirty="0" sz="2400">
                <a:latin typeface="Arial Black"/>
                <a:cs typeface="Arial Black"/>
              </a:rPr>
              <a:t>most</a:t>
            </a:r>
            <a:r>
              <a:rPr dirty="0" sz="2400" spc="-100">
                <a:latin typeface="Arial Black"/>
                <a:cs typeface="Arial Black"/>
              </a:rPr>
              <a:t>  </a:t>
            </a:r>
            <a:r>
              <a:rPr dirty="0" sz="2400" spc="90">
                <a:latin typeface="Arial Black"/>
                <a:cs typeface="Arial Black"/>
              </a:rPr>
              <a:t>popular</a:t>
            </a:r>
            <a:r>
              <a:rPr dirty="0" sz="2400" spc="-100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ways</a:t>
            </a:r>
            <a:r>
              <a:rPr dirty="0" sz="2400" spc="-95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to</a:t>
            </a:r>
            <a:r>
              <a:rPr dirty="0" sz="2400" spc="-100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reach</a:t>
            </a:r>
            <a:r>
              <a:rPr dirty="0" sz="2400" spc="-95">
                <a:latin typeface="Arial Black"/>
                <a:cs typeface="Arial Black"/>
              </a:rPr>
              <a:t>  </a:t>
            </a:r>
            <a:r>
              <a:rPr dirty="0" sz="2400">
                <a:latin typeface="Arial Black"/>
                <a:cs typeface="Arial Black"/>
              </a:rPr>
              <a:t>and</a:t>
            </a:r>
            <a:r>
              <a:rPr dirty="0" sz="2400" spc="-100">
                <a:latin typeface="Arial Black"/>
                <a:cs typeface="Arial Black"/>
              </a:rPr>
              <a:t>  </a:t>
            </a:r>
            <a:r>
              <a:rPr dirty="0" sz="2400" spc="-10">
                <a:latin typeface="Arial Black"/>
                <a:cs typeface="Arial Black"/>
              </a:rPr>
              <a:t>engage </a:t>
            </a:r>
            <a:r>
              <a:rPr dirty="0" sz="2400" spc="85">
                <a:latin typeface="Arial Black"/>
                <a:cs typeface="Arial Black"/>
              </a:rPr>
              <a:t>potential</a:t>
            </a:r>
            <a:r>
              <a:rPr dirty="0" sz="2400" spc="229">
                <a:latin typeface="Arial Black"/>
                <a:cs typeface="Arial Black"/>
              </a:rPr>
              <a:t> </a:t>
            </a:r>
            <a:r>
              <a:rPr dirty="0" sz="2400" spc="-10">
                <a:latin typeface="Arial Black"/>
                <a:cs typeface="Arial Black"/>
              </a:rPr>
              <a:t>customers.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2243" y="6172351"/>
            <a:ext cx="104775" cy="1047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7477" y="2337480"/>
            <a:ext cx="624305" cy="829061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2183" y="4729088"/>
            <a:ext cx="624305" cy="829061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2183" y="6868314"/>
            <a:ext cx="624305" cy="829061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00098" y="2308476"/>
            <a:ext cx="5708230" cy="5708468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2214563" y="2147175"/>
            <a:ext cx="8523605" cy="1536700"/>
          </a:xfrm>
          <a:prstGeom prst="rect">
            <a:avLst/>
          </a:prstGeom>
        </p:spPr>
        <p:txBody>
          <a:bodyPr wrap="square" lIns="0" tIns="1962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dirty="0" sz="3000" spc="-250">
                <a:solidFill>
                  <a:srgbClr val="FF3131"/>
                </a:solidFill>
                <a:latin typeface="Arial Black"/>
                <a:cs typeface="Arial Black"/>
              </a:rPr>
              <a:t>SEARCH</a:t>
            </a:r>
            <a:r>
              <a:rPr dirty="0" sz="3000" spc="-210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 spc="-295">
                <a:solidFill>
                  <a:srgbClr val="FF3131"/>
                </a:solidFill>
                <a:latin typeface="Arial Black"/>
                <a:cs typeface="Arial Black"/>
              </a:rPr>
              <a:t>ENGINE</a:t>
            </a:r>
            <a:r>
              <a:rPr dirty="0" sz="3000" spc="-204">
                <a:solidFill>
                  <a:srgbClr val="FF3131"/>
                </a:solidFill>
                <a:latin typeface="Arial Black"/>
                <a:cs typeface="Arial Black"/>
              </a:rPr>
              <a:t> OPTIMIZATION </a:t>
            </a:r>
            <a:r>
              <a:rPr dirty="0" sz="3000" spc="-10">
                <a:solidFill>
                  <a:srgbClr val="FF3131"/>
                </a:solidFill>
                <a:latin typeface="Arial Black"/>
                <a:cs typeface="Arial Black"/>
              </a:rPr>
              <a:t>(SEO)</a:t>
            </a:r>
            <a:endParaRPr sz="3000">
              <a:latin typeface="Arial Black"/>
              <a:cs typeface="Arial Black"/>
            </a:endParaRPr>
          </a:p>
          <a:p>
            <a:pPr marL="71120" marR="5080">
              <a:lnSpc>
                <a:spcPct val="119300"/>
              </a:lnSpc>
              <a:spcBef>
                <a:spcPts val="555"/>
              </a:spcBef>
              <a:tabLst>
                <a:tab pos="965200" algn="l"/>
                <a:tab pos="1688464" algn="l"/>
                <a:tab pos="2002155" algn="l"/>
                <a:tab pos="2130425" algn="l"/>
                <a:tab pos="2621915" algn="l"/>
                <a:tab pos="3407410" algn="l"/>
                <a:tab pos="3533775" algn="l"/>
                <a:tab pos="4112895" algn="l"/>
                <a:tab pos="4683760" algn="l"/>
                <a:tab pos="4745355" algn="l"/>
                <a:tab pos="5982335" algn="l"/>
                <a:tab pos="6438900" algn="l"/>
                <a:tab pos="6941820" algn="l"/>
                <a:tab pos="7134225" algn="l"/>
              </a:tabLst>
            </a:pPr>
            <a:r>
              <a:rPr dirty="0" sz="2200" spc="-25">
                <a:latin typeface="Arial Black"/>
                <a:cs typeface="Arial Black"/>
              </a:rPr>
              <a:t>The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14">
                <a:latin typeface="Arial Black"/>
                <a:cs typeface="Arial Black"/>
              </a:rPr>
              <a:t>goal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of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SEO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is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to</a:t>
            </a:r>
            <a:r>
              <a:rPr dirty="0" sz="2200">
                <a:latin typeface="Arial Black"/>
                <a:cs typeface="Arial Black"/>
              </a:rPr>
              <a:t>		</a:t>
            </a:r>
            <a:r>
              <a:rPr dirty="0" sz="2200" spc="150">
                <a:latin typeface="Arial Black"/>
                <a:cs typeface="Arial Black"/>
              </a:rPr>
              <a:t>improve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50">
                <a:latin typeface="Arial Black"/>
                <a:cs typeface="Arial Black"/>
              </a:rPr>
              <a:t>a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80">
                <a:latin typeface="Arial Black"/>
                <a:cs typeface="Arial Black"/>
              </a:rPr>
              <a:t>website'</a:t>
            </a:r>
            <a:r>
              <a:rPr dirty="0" sz="2200" spc="-480">
                <a:latin typeface="Arial Black"/>
                <a:cs typeface="Arial Black"/>
              </a:rPr>
              <a:t> </a:t>
            </a:r>
            <a:r>
              <a:rPr dirty="0" sz="2200" spc="-80">
                <a:latin typeface="Arial Black"/>
                <a:cs typeface="Arial Black"/>
              </a:rPr>
              <a:t>s </a:t>
            </a:r>
            <a:r>
              <a:rPr dirty="0" sz="2200" spc="125">
                <a:latin typeface="Arial Black"/>
                <a:cs typeface="Arial Black"/>
              </a:rPr>
              <a:t>visibility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45">
                <a:latin typeface="Arial Black"/>
                <a:cs typeface="Arial Black"/>
              </a:rPr>
              <a:t>in</a:t>
            </a:r>
            <a:r>
              <a:rPr dirty="0" sz="2200">
                <a:latin typeface="Arial Black"/>
                <a:cs typeface="Arial Black"/>
              </a:rPr>
              <a:t>		</a:t>
            </a:r>
            <a:r>
              <a:rPr dirty="0" sz="2200" spc="105">
                <a:latin typeface="Arial Black"/>
                <a:cs typeface="Arial Black"/>
              </a:rPr>
              <a:t>search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25">
                <a:latin typeface="Arial Black"/>
                <a:cs typeface="Arial Black"/>
              </a:rPr>
              <a:t>engine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90">
                <a:latin typeface="Arial Black"/>
                <a:cs typeface="Arial Black"/>
              </a:rPr>
              <a:t>results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25">
                <a:latin typeface="Arial Black"/>
                <a:cs typeface="Arial Black"/>
              </a:rPr>
              <a:t>pages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45">
                <a:latin typeface="Arial Black"/>
                <a:cs typeface="Arial Black"/>
              </a:rPr>
              <a:t>(SERPs).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233613" y="3658424"/>
            <a:ext cx="8504555" cy="2828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069" marR="5080">
              <a:lnSpc>
                <a:spcPct val="119300"/>
              </a:lnSpc>
              <a:spcBef>
                <a:spcPts val="100"/>
              </a:spcBef>
              <a:tabLst>
                <a:tab pos="774700" algn="l"/>
                <a:tab pos="1540510" algn="l"/>
                <a:tab pos="1948180" algn="l"/>
                <a:tab pos="2409190" algn="l"/>
                <a:tab pos="3994785" algn="l"/>
                <a:tab pos="5420995" algn="l"/>
                <a:tab pos="7448550" algn="l"/>
              </a:tabLst>
            </a:pPr>
            <a:r>
              <a:rPr dirty="0" sz="2200" spc="-25">
                <a:latin typeface="Arial Black"/>
                <a:cs typeface="Arial Black"/>
              </a:rPr>
              <a:t>The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35">
                <a:latin typeface="Arial Black"/>
                <a:cs typeface="Arial Black"/>
              </a:rPr>
              <a:t>aim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is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to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05">
                <a:latin typeface="Arial Black"/>
                <a:cs typeface="Arial Black"/>
              </a:rPr>
              <a:t>increase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35">
                <a:latin typeface="Arial Black"/>
                <a:cs typeface="Arial Black"/>
              </a:rPr>
              <a:t>organic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350">
                <a:latin typeface="Arial Black"/>
                <a:cs typeface="Arial Black"/>
              </a:rPr>
              <a:t>(non-</a:t>
            </a:r>
            <a:r>
              <a:rPr dirty="0" sz="2200" spc="200">
                <a:latin typeface="Arial Black"/>
                <a:cs typeface="Arial Black"/>
              </a:rPr>
              <a:t>paid)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10">
                <a:latin typeface="Arial Black"/>
                <a:cs typeface="Arial Black"/>
              </a:rPr>
              <a:t>traffic </a:t>
            </a:r>
            <a:r>
              <a:rPr dirty="0" sz="2200" spc="130">
                <a:latin typeface="Arial Black"/>
                <a:cs typeface="Arial Black"/>
              </a:rPr>
              <a:t>via</a:t>
            </a:r>
            <a:r>
              <a:rPr dirty="0" sz="2200" spc="175">
                <a:latin typeface="Arial Black"/>
                <a:cs typeface="Arial Black"/>
              </a:rPr>
              <a:t> </a:t>
            </a:r>
            <a:r>
              <a:rPr dirty="0" sz="2200" spc="114">
                <a:latin typeface="Arial Black"/>
                <a:cs typeface="Arial Black"/>
              </a:rPr>
              <a:t>search</a:t>
            </a:r>
            <a:r>
              <a:rPr dirty="0" sz="2200" spc="180">
                <a:latin typeface="Arial Black"/>
                <a:cs typeface="Arial Black"/>
              </a:rPr>
              <a:t> </a:t>
            </a:r>
            <a:r>
              <a:rPr dirty="0" sz="2200" spc="110">
                <a:latin typeface="Arial Black"/>
                <a:cs typeface="Arial Black"/>
              </a:rPr>
              <a:t>engines.</a:t>
            </a:r>
            <a:endParaRPr sz="2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dirty="0" sz="3000" spc="-25">
                <a:solidFill>
                  <a:srgbClr val="FF3131"/>
                </a:solidFill>
                <a:latin typeface="Arial Black"/>
                <a:cs typeface="Arial Black"/>
              </a:rPr>
              <a:t>ONLINE</a:t>
            </a:r>
            <a:r>
              <a:rPr dirty="0" sz="3000" spc="-165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FF3131"/>
                </a:solidFill>
                <a:latin typeface="Arial Black"/>
                <a:cs typeface="Arial Black"/>
              </a:rPr>
              <a:t>ADVERTISING</a:t>
            </a:r>
            <a:endParaRPr sz="3000">
              <a:latin typeface="Arial Black"/>
              <a:cs typeface="Arial Black"/>
            </a:endParaRPr>
          </a:p>
          <a:p>
            <a:pPr marL="42545" marR="255904">
              <a:lnSpc>
                <a:spcPts val="3300"/>
              </a:lnSpc>
            </a:pPr>
            <a:r>
              <a:rPr dirty="0" sz="2200" spc="114">
                <a:latin typeface="Arial Black"/>
                <a:cs typeface="Arial Black"/>
              </a:rPr>
              <a:t>Online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155">
                <a:latin typeface="Arial Black"/>
                <a:cs typeface="Arial Black"/>
              </a:rPr>
              <a:t>advertising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25">
                <a:latin typeface="Arial Black"/>
                <a:cs typeface="Arial Black"/>
              </a:rPr>
              <a:t>includes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55">
                <a:latin typeface="Arial Black"/>
                <a:cs typeface="Arial Black"/>
              </a:rPr>
              <a:t>display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10">
                <a:latin typeface="Arial Black"/>
                <a:cs typeface="Arial Black"/>
              </a:rPr>
              <a:t>ads,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05">
                <a:latin typeface="Arial Black"/>
                <a:cs typeface="Arial Black"/>
              </a:rPr>
              <a:t>search </a:t>
            </a:r>
            <a:r>
              <a:rPr dirty="0" sz="2200" spc="135">
                <a:latin typeface="Arial Black"/>
                <a:cs typeface="Arial Black"/>
              </a:rPr>
              <a:t>engine</a:t>
            </a:r>
            <a:r>
              <a:rPr dirty="0" sz="2200" spc="180">
                <a:latin typeface="Arial Black"/>
                <a:cs typeface="Arial Black"/>
              </a:rPr>
              <a:t> </a:t>
            </a:r>
            <a:r>
              <a:rPr dirty="0" sz="2200" spc="160">
                <a:latin typeface="Arial Black"/>
                <a:cs typeface="Arial Black"/>
              </a:rPr>
              <a:t>marketing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85">
                <a:latin typeface="Arial Black"/>
                <a:cs typeface="Arial Black"/>
              </a:rPr>
              <a:t>(PPC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50">
                <a:latin typeface="Arial Black"/>
                <a:cs typeface="Arial Black"/>
              </a:rPr>
              <a:t>or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370">
                <a:latin typeface="Arial Black"/>
                <a:cs typeface="Arial Black"/>
              </a:rPr>
              <a:t>pay-</a:t>
            </a:r>
            <a:r>
              <a:rPr dirty="0" sz="2200" spc="315">
                <a:latin typeface="Arial Black"/>
                <a:cs typeface="Arial Black"/>
              </a:rPr>
              <a:t>per-</a:t>
            </a:r>
            <a:r>
              <a:rPr dirty="0" sz="2200" spc="114">
                <a:latin typeface="Arial Black"/>
                <a:cs typeface="Arial Black"/>
              </a:rPr>
              <a:t>click),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85">
                <a:latin typeface="Arial Black"/>
                <a:cs typeface="Arial Black"/>
              </a:rPr>
              <a:t>social </a:t>
            </a:r>
            <a:r>
              <a:rPr dirty="0" sz="2200" spc="165">
                <a:latin typeface="Arial Black"/>
                <a:cs typeface="Arial Black"/>
              </a:rPr>
              <a:t>media</a:t>
            </a:r>
            <a:r>
              <a:rPr dirty="0" sz="2200" spc="180">
                <a:latin typeface="Arial Black"/>
                <a:cs typeface="Arial Black"/>
              </a:rPr>
              <a:t> </a:t>
            </a:r>
            <a:r>
              <a:rPr dirty="0" sz="2200" spc="155">
                <a:latin typeface="Arial Black"/>
                <a:cs typeface="Arial Black"/>
              </a:rPr>
              <a:t>marketing,</a:t>
            </a:r>
            <a:r>
              <a:rPr dirty="0" sz="2200" spc="180">
                <a:latin typeface="Arial Black"/>
                <a:cs typeface="Arial Black"/>
              </a:rPr>
              <a:t> </a:t>
            </a:r>
            <a:r>
              <a:rPr dirty="0" sz="2200" spc="165">
                <a:latin typeface="Arial Black"/>
                <a:cs typeface="Arial Black"/>
              </a:rPr>
              <a:t>and</a:t>
            </a:r>
            <a:r>
              <a:rPr dirty="0" sz="2200" spc="180">
                <a:latin typeface="Arial Black"/>
                <a:cs typeface="Arial Black"/>
              </a:rPr>
              <a:t> </a:t>
            </a:r>
            <a:r>
              <a:rPr dirty="0" sz="2200" spc="125">
                <a:latin typeface="Arial Black"/>
                <a:cs typeface="Arial Black"/>
              </a:rPr>
              <a:t>video</a:t>
            </a:r>
            <a:r>
              <a:rPr dirty="0" sz="2200" spc="180">
                <a:latin typeface="Arial Black"/>
                <a:cs typeface="Arial Black"/>
              </a:rPr>
              <a:t> </a:t>
            </a:r>
            <a:r>
              <a:rPr dirty="0" sz="2200" spc="145">
                <a:latin typeface="Arial Black"/>
                <a:cs typeface="Arial Black"/>
              </a:rPr>
              <a:t>marketing.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497240" y="2416905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462371" y="4801770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273171" y="8169953"/>
            <a:ext cx="8465185" cy="70358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>
              <a:lnSpc>
                <a:spcPct val="102299"/>
              </a:lnSpc>
              <a:spcBef>
                <a:spcPts val="40"/>
              </a:spcBef>
              <a:tabLst>
                <a:tab pos="1465580" algn="l"/>
                <a:tab pos="2387600" algn="l"/>
                <a:tab pos="3611245" algn="l"/>
                <a:tab pos="4759960" algn="l"/>
                <a:tab pos="6370320" algn="l"/>
                <a:tab pos="7205980" algn="l"/>
                <a:tab pos="8261984" algn="l"/>
              </a:tabLst>
            </a:pPr>
            <a:r>
              <a:rPr dirty="0" sz="2200" spc="145">
                <a:latin typeface="Arial Black"/>
                <a:cs typeface="Arial Black"/>
              </a:rPr>
              <a:t>engage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55">
                <a:latin typeface="Arial Black"/>
                <a:cs typeface="Arial Black"/>
              </a:rPr>
              <a:t>with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80">
                <a:latin typeface="Arial Black"/>
                <a:cs typeface="Arial Black"/>
              </a:rPr>
              <a:t>users,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00">
                <a:latin typeface="Arial Black"/>
                <a:cs typeface="Arial Black"/>
              </a:rPr>
              <a:t>share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05">
                <a:latin typeface="Arial Black"/>
                <a:cs typeface="Arial Black"/>
              </a:rPr>
              <a:t>content,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40">
                <a:latin typeface="Arial Black"/>
                <a:cs typeface="Arial Black"/>
              </a:rPr>
              <a:t>and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40">
                <a:latin typeface="Arial Black"/>
                <a:cs typeface="Arial Black"/>
              </a:rPr>
              <a:t>build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50">
                <a:latin typeface="Arial Black"/>
                <a:cs typeface="Arial Black"/>
              </a:rPr>
              <a:t>a </a:t>
            </a:r>
            <a:r>
              <a:rPr dirty="0" sz="2200" spc="180">
                <a:latin typeface="Arial Black"/>
                <a:cs typeface="Arial Black"/>
              </a:rPr>
              <a:t>brand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95">
                <a:latin typeface="Arial Black"/>
                <a:cs typeface="Arial Black"/>
              </a:rPr>
              <a:t>presence.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273171" y="6610987"/>
            <a:ext cx="8465185" cy="1576705"/>
          </a:xfrm>
          <a:prstGeom prst="rect">
            <a:avLst/>
          </a:prstGeom>
        </p:spPr>
        <p:txBody>
          <a:bodyPr wrap="square" lIns="0" tIns="252730" rIns="0" bIns="0" rtlCol="0" vert="horz">
            <a:spAutoFit/>
          </a:bodyPr>
          <a:lstStyle/>
          <a:p>
            <a:pPr marL="49530">
              <a:lnSpc>
                <a:spcPct val="100000"/>
              </a:lnSpc>
              <a:spcBef>
                <a:spcPts val="1990"/>
              </a:spcBef>
            </a:pPr>
            <a:r>
              <a:rPr dirty="0" sz="3000">
                <a:solidFill>
                  <a:srgbClr val="FF3131"/>
                </a:solidFill>
                <a:latin typeface="Arial Black"/>
                <a:cs typeface="Arial Black"/>
              </a:rPr>
              <a:t>SOCIAL</a:t>
            </a:r>
            <a:r>
              <a:rPr dirty="0" sz="3000" spc="204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3131"/>
                </a:solidFill>
                <a:latin typeface="Arial Black"/>
                <a:cs typeface="Arial Black"/>
              </a:rPr>
              <a:t>MEDIA</a:t>
            </a:r>
            <a:r>
              <a:rPr dirty="0" sz="3000" spc="210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FF3131"/>
                </a:solidFill>
                <a:latin typeface="Arial Black"/>
                <a:cs typeface="Arial Black"/>
              </a:rPr>
              <a:t>MARKETING</a:t>
            </a:r>
            <a:endParaRPr sz="3000">
              <a:latin typeface="Arial Black"/>
              <a:cs typeface="Arial Black"/>
            </a:endParaRPr>
          </a:p>
          <a:p>
            <a:pPr marL="12700" marR="5080">
              <a:lnSpc>
                <a:spcPct val="102299"/>
              </a:lnSpc>
              <a:spcBef>
                <a:spcPts val="1325"/>
              </a:spcBef>
              <a:tabLst>
                <a:tab pos="1266190" algn="l"/>
                <a:tab pos="2157095" algn="l"/>
                <a:tab pos="2548890" algn="l"/>
                <a:tab pos="3580765" algn="l"/>
                <a:tab pos="3959225" algn="l"/>
                <a:tab pos="4607560" algn="l"/>
                <a:tab pos="4871720" algn="l"/>
                <a:tab pos="5221605" algn="l"/>
                <a:tab pos="6227445" algn="l"/>
                <a:tab pos="7053580" algn="l"/>
                <a:tab pos="7167880" algn="l"/>
                <a:tab pos="8132445" algn="l"/>
              </a:tabLst>
            </a:pPr>
            <a:r>
              <a:rPr dirty="0" sz="2200" spc="70">
                <a:latin typeface="Arial Black"/>
                <a:cs typeface="Arial Black"/>
              </a:rPr>
              <a:t>Social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45">
                <a:latin typeface="Arial Black"/>
                <a:cs typeface="Arial Black"/>
              </a:rPr>
              <a:t>media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40">
                <a:latin typeface="Arial Black"/>
                <a:cs typeface="Arial Black"/>
              </a:rPr>
              <a:t>sites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80">
                <a:latin typeface="Arial Black"/>
                <a:cs typeface="Arial Black"/>
              </a:rPr>
              <a:t>such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25">
                <a:latin typeface="Arial Black"/>
                <a:cs typeface="Arial Black"/>
              </a:rPr>
              <a:t>as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85">
                <a:latin typeface="Arial Black"/>
                <a:cs typeface="Arial Black"/>
              </a:rPr>
              <a:t>Facebook,</a:t>
            </a:r>
            <a:r>
              <a:rPr dirty="0" sz="2200">
                <a:latin typeface="Arial Black"/>
                <a:cs typeface="Arial Black"/>
              </a:rPr>
              <a:t>		</a:t>
            </a:r>
            <a:r>
              <a:rPr dirty="0" sz="2200" spc="50">
                <a:latin typeface="Arial Black"/>
                <a:cs typeface="Arial Black"/>
              </a:rPr>
              <a:t>Twitter, </a:t>
            </a:r>
            <a:r>
              <a:rPr dirty="0" sz="2200" spc="145">
                <a:latin typeface="Arial Black"/>
                <a:cs typeface="Arial Black"/>
              </a:rPr>
              <a:t>Instagram,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60">
                <a:latin typeface="Arial Black"/>
                <a:cs typeface="Arial Black"/>
              </a:rPr>
              <a:t>Linked</a:t>
            </a:r>
            <a:r>
              <a:rPr dirty="0" sz="2200" spc="-500">
                <a:latin typeface="Arial Black"/>
                <a:cs typeface="Arial Black"/>
              </a:rPr>
              <a:t> </a:t>
            </a:r>
            <a:r>
              <a:rPr dirty="0" sz="2200" spc="-25">
                <a:latin typeface="Arial Black"/>
                <a:cs typeface="Arial Black"/>
              </a:rPr>
              <a:t>In,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40">
                <a:latin typeface="Arial Black"/>
                <a:cs typeface="Arial Black"/>
              </a:rPr>
              <a:t>and</a:t>
            </a:r>
            <a:r>
              <a:rPr dirty="0" sz="2200">
                <a:latin typeface="Arial Black"/>
                <a:cs typeface="Arial Black"/>
              </a:rPr>
              <a:t>		</a:t>
            </a:r>
            <a:r>
              <a:rPr dirty="0" sz="2200" spc="95">
                <a:latin typeface="Arial Black"/>
                <a:cs typeface="Arial Black"/>
              </a:rPr>
              <a:t>others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75">
                <a:latin typeface="Arial Black"/>
                <a:cs typeface="Arial Black"/>
              </a:rPr>
              <a:t>are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85">
                <a:latin typeface="Arial Black"/>
                <a:cs typeface="Arial Black"/>
              </a:rPr>
              <a:t>used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to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462371" y="6974804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06069" y="1007138"/>
            <a:ext cx="1364615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45">
                <a:solidFill>
                  <a:srgbClr val="FF3131"/>
                </a:solidFill>
              </a:rPr>
              <a:t>Key</a:t>
            </a:r>
            <a:r>
              <a:rPr dirty="0" sz="4000" spc="-434">
                <a:solidFill>
                  <a:srgbClr val="FF3131"/>
                </a:solidFill>
              </a:rPr>
              <a:t> </a:t>
            </a:r>
            <a:r>
              <a:rPr dirty="0" sz="4000" spc="-95">
                <a:solidFill>
                  <a:srgbClr val="FF3131"/>
                </a:solidFill>
              </a:rPr>
              <a:t>components</a:t>
            </a:r>
            <a:r>
              <a:rPr dirty="0" sz="4000" spc="-430">
                <a:solidFill>
                  <a:srgbClr val="FF3131"/>
                </a:solidFill>
              </a:rPr>
              <a:t> </a:t>
            </a:r>
            <a:r>
              <a:rPr dirty="0" sz="4000">
                <a:solidFill>
                  <a:srgbClr val="FF3131"/>
                </a:solidFill>
              </a:rPr>
              <a:t>and</a:t>
            </a:r>
            <a:r>
              <a:rPr dirty="0" sz="4000" spc="-430">
                <a:solidFill>
                  <a:srgbClr val="FF3131"/>
                </a:solidFill>
              </a:rPr>
              <a:t> </a:t>
            </a:r>
            <a:r>
              <a:rPr dirty="0" sz="4000" spc="-140">
                <a:solidFill>
                  <a:srgbClr val="FF3131"/>
                </a:solidFill>
              </a:rPr>
              <a:t>strategies</a:t>
            </a:r>
            <a:r>
              <a:rPr dirty="0" sz="4000" spc="-430">
                <a:solidFill>
                  <a:srgbClr val="FF3131"/>
                </a:solidFill>
              </a:rPr>
              <a:t> </a:t>
            </a:r>
            <a:r>
              <a:rPr dirty="0" sz="4000" spc="-140">
                <a:solidFill>
                  <a:srgbClr val="FF3131"/>
                </a:solidFill>
              </a:rPr>
              <a:t>of</a:t>
            </a:r>
            <a:r>
              <a:rPr dirty="0" sz="4000" spc="-434">
                <a:solidFill>
                  <a:srgbClr val="FF3131"/>
                </a:solidFill>
              </a:rPr>
              <a:t> </a:t>
            </a:r>
            <a:r>
              <a:rPr dirty="0" sz="4000" spc="-80">
                <a:solidFill>
                  <a:srgbClr val="FF3131"/>
                </a:solidFill>
              </a:rPr>
              <a:t>digital</a:t>
            </a:r>
            <a:r>
              <a:rPr dirty="0" sz="4000" spc="-430">
                <a:solidFill>
                  <a:srgbClr val="FF3131"/>
                </a:solidFill>
              </a:rPr>
              <a:t> </a:t>
            </a:r>
            <a:r>
              <a:rPr dirty="0" sz="4000" spc="-10">
                <a:solidFill>
                  <a:srgbClr val="FF3131"/>
                </a:solidFill>
              </a:rPr>
              <a:t>marketing</a:t>
            </a:r>
            <a:endParaRPr sz="4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085925" y="0"/>
            <a:ext cx="7202170" cy="10287000"/>
            <a:chOff x="11085925" y="0"/>
            <a:chExt cx="7202170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26097" y="881554"/>
              <a:ext cx="4261903" cy="8523806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4530355" y="1385869"/>
              <a:ext cx="3757929" cy="7515859"/>
            </a:xfrm>
            <a:custGeom>
              <a:avLst/>
              <a:gdLst/>
              <a:ahLst/>
              <a:cxnLst/>
              <a:rect l="l" t="t" r="r" b="b"/>
              <a:pathLst>
                <a:path w="3757930" h="7515859">
                  <a:moveTo>
                    <a:pt x="3757644" y="7515289"/>
                  </a:moveTo>
                  <a:lnTo>
                    <a:pt x="0" y="3757644"/>
                  </a:lnTo>
                  <a:lnTo>
                    <a:pt x="3757644" y="0"/>
                  </a:lnTo>
                  <a:lnTo>
                    <a:pt x="3757645" y="258148"/>
                  </a:lnTo>
                  <a:lnTo>
                    <a:pt x="260895" y="3754898"/>
                  </a:lnTo>
                  <a:lnTo>
                    <a:pt x="3757645" y="7251648"/>
                  </a:lnTo>
                  <a:lnTo>
                    <a:pt x="3757644" y="75152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1085919" y="0"/>
              <a:ext cx="7041515" cy="10287000"/>
            </a:xfrm>
            <a:custGeom>
              <a:avLst/>
              <a:gdLst/>
              <a:ahLst/>
              <a:cxnLst/>
              <a:rect l="l" t="t" r="r" b="b"/>
              <a:pathLst>
                <a:path w="7041515" h="10287000">
                  <a:moveTo>
                    <a:pt x="7041286" y="10287000"/>
                  </a:moveTo>
                  <a:lnTo>
                    <a:pt x="3792537" y="7038251"/>
                  </a:lnTo>
                  <a:lnTo>
                    <a:pt x="3520643" y="6766369"/>
                  </a:lnTo>
                  <a:lnTo>
                    <a:pt x="12" y="10287000"/>
                  </a:lnTo>
                  <a:lnTo>
                    <a:pt x="271894" y="10287000"/>
                  </a:lnTo>
                  <a:lnTo>
                    <a:pt x="3520643" y="7038251"/>
                  </a:lnTo>
                  <a:lnTo>
                    <a:pt x="6769405" y="10287000"/>
                  </a:lnTo>
                  <a:lnTo>
                    <a:pt x="7041286" y="10287000"/>
                  </a:lnTo>
                  <a:close/>
                </a:path>
                <a:path w="7041515" h="10287000">
                  <a:moveTo>
                    <a:pt x="7041299" y="0"/>
                  </a:moveTo>
                  <a:lnTo>
                    <a:pt x="6763626" y="0"/>
                  </a:lnTo>
                  <a:lnTo>
                    <a:pt x="3520643" y="3242983"/>
                  </a:lnTo>
                  <a:lnTo>
                    <a:pt x="277672" y="0"/>
                  </a:lnTo>
                  <a:lnTo>
                    <a:pt x="0" y="12"/>
                  </a:lnTo>
                  <a:lnTo>
                    <a:pt x="3520643" y="3520656"/>
                  </a:lnTo>
                  <a:lnTo>
                    <a:pt x="3798316" y="3242983"/>
                  </a:lnTo>
                  <a:lnTo>
                    <a:pt x="7041299" y="0"/>
                  </a:lnTo>
                  <a:close/>
                </a:path>
              </a:pathLst>
            </a:custGeom>
            <a:solidFill>
              <a:srgbClr val="FF904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39135" y="2147706"/>
              <a:ext cx="4480652" cy="5990007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2699619" y="2108199"/>
              <a:ext cx="4559935" cy="6070600"/>
            </a:xfrm>
            <a:custGeom>
              <a:avLst/>
              <a:gdLst/>
              <a:ahLst/>
              <a:cxnLst/>
              <a:rect l="l" t="t" r="r" b="b"/>
              <a:pathLst>
                <a:path w="4559934" h="6070600">
                  <a:moveTo>
                    <a:pt x="4559668" y="0"/>
                  </a:moveTo>
                  <a:lnTo>
                    <a:pt x="0" y="0"/>
                  </a:lnTo>
                  <a:lnTo>
                    <a:pt x="0" y="78714"/>
                  </a:lnTo>
                  <a:lnTo>
                    <a:pt x="0" y="5991314"/>
                  </a:lnTo>
                  <a:lnTo>
                    <a:pt x="0" y="6070028"/>
                  </a:lnTo>
                  <a:lnTo>
                    <a:pt x="4559668" y="6070028"/>
                  </a:lnTo>
                  <a:lnTo>
                    <a:pt x="4559668" y="5991593"/>
                  </a:lnTo>
                  <a:lnTo>
                    <a:pt x="4559668" y="5991314"/>
                  </a:lnTo>
                  <a:lnTo>
                    <a:pt x="4559668" y="79019"/>
                  </a:lnTo>
                  <a:lnTo>
                    <a:pt x="4480649" y="79019"/>
                  </a:lnTo>
                  <a:lnTo>
                    <a:pt x="4480649" y="5991314"/>
                  </a:lnTo>
                  <a:lnTo>
                    <a:pt x="79019" y="5991314"/>
                  </a:lnTo>
                  <a:lnTo>
                    <a:pt x="79019" y="78714"/>
                  </a:lnTo>
                  <a:lnTo>
                    <a:pt x="4559668" y="78714"/>
                  </a:lnTo>
                  <a:lnTo>
                    <a:pt x="4559668" y="0"/>
                  </a:lnTo>
                  <a:close/>
                </a:path>
              </a:pathLst>
            </a:custGeom>
            <a:solidFill>
              <a:srgbClr val="5270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45087" y="1074254"/>
            <a:ext cx="765223" cy="829061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45087" y="2702597"/>
            <a:ext cx="765223" cy="829061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01253" y="4732259"/>
            <a:ext cx="765223" cy="829061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54612" y="7032676"/>
            <a:ext cx="765223" cy="829061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2284272" y="1629110"/>
            <a:ext cx="8573135" cy="3670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3599"/>
              </a:lnSpc>
              <a:spcBef>
                <a:spcPts val="100"/>
              </a:spcBef>
            </a:pPr>
            <a:r>
              <a:rPr dirty="0" sz="2200" spc="80">
                <a:latin typeface="Arial Black"/>
                <a:cs typeface="Arial Black"/>
              </a:rPr>
              <a:t>Email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160">
                <a:latin typeface="Arial Black"/>
                <a:cs typeface="Arial Black"/>
              </a:rPr>
              <a:t>marketing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135">
                <a:latin typeface="Arial Black"/>
                <a:cs typeface="Arial Black"/>
              </a:rPr>
              <a:t>involves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45">
                <a:latin typeface="Arial Black"/>
                <a:cs typeface="Arial Black"/>
              </a:rPr>
              <a:t>sending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140">
                <a:latin typeface="Arial Black"/>
                <a:cs typeface="Arial Black"/>
              </a:rPr>
              <a:t>targeted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20">
                <a:latin typeface="Arial Black"/>
                <a:cs typeface="Arial Black"/>
              </a:rPr>
              <a:t>emails </a:t>
            </a:r>
            <a:r>
              <a:rPr dirty="0" sz="2200">
                <a:latin typeface="Arial Black"/>
                <a:cs typeface="Arial Black"/>
              </a:rPr>
              <a:t>to</a:t>
            </a:r>
            <a:r>
              <a:rPr dirty="0" sz="2200" spc="220">
                <a:latin typeface="Arial Black"/>
                <a:cs typeface="Arial Black"/>
              </a:rPr>
              <a:t> </a:t>
            </a:r>
            <a:r>
              <a:rPr dirty="0" sz="2200" spc="114">
                <a:latin typeface="Arial Black"/>
                <a:cs typeface="Arial Black"/>
              </a:rPr>
              <a:t>subscribers.</a:t>
            </a:r>
            <a:endParaRPr sz="2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800"/>
              </a:spcBef>
            </a:pPr>
            <a:r>
              <a:rPr dirty="0" sz="3000" spc="-35">
                <a:solidFill>
                  <a:srgbClr val="FF3131"/>
                </a:solidFill>
                <a:latin typeface="Arial Black"/>
                <a:cs typeface="Arial Black"/>
              </a:rPr>
              <a:t>AFFILIATE</a:t>
            </a:r>
            <a:r>
              <a:rPr dirty="0" sz="3000" spc="-150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FF3131"/>
                </a:solidFill>
                <a:latin typeface="Arial Black"/>
                <a:cs typeface="Arial Black"/>
              </a:rPr>
              <a:t>MARKETING</a:t>
            </a:r>
            <a:endParaRPr sz="3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dirty="0" sz="2200" spc="114">
                <a:latin typeface="Arial Black"/>
                <a:cs typeface="Arial Black"/>
              </a:rPr>
              <a:t>Affiliate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160">
                <a:latin typeface="Arial Black"/>
                <a:cs typeface="Arial Black"/>
              </a:rPr>
              <a:t>marketing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35">
                <a:latin typeface="Arial Black"/>
                <a:cs typeface="Arial Black"/>
              </a:rPr>
              <a:t>involves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00">
                <a:latin typeface="Arial Black"/>
                <a:cs typeface="Arial Black"/>
              </a:rPr>
              <a:t>businesses</a:t>
            </a:r>
            <a:endParaRPr sz="2200">
              <a:latin typeface="Arial Black"/>
              <a:cs typeface="Arial Black"/>
            </a:endParaRPr>
          </a:p>
          <a:p>
            <a:pPr marL="12700" marR="1143635">
              <a:lnSpc>
                <a:spcPct val="116500"/>
              </a:lnSpc>
            </a:pPr>
            <a:r>
              <a:rPr dirty="0" sz="2200" spc="155">
                <a:latin typeface="Arial Black"/>
                <a:cs typeface="Arial Black"/>
              </a:rPr>
              <a:t>collaborating</a:t>
            </a:r>
            <a:r>
              <a:rPr dirty="0" sz="2200" spc="195">
                <a:latin typeface="Arial Black"/>
                <a:cs typeface="Arial Black"/>
              </a:rPr>
              <a:t> </a:t>
            </a:r>
            <a:r>
              <a:rPr dirty="0" sz="2200" spc="75">
                <a:latin typeface="Arial Black"/>
                <a:cs typeface="Arial Black"/>
              </a:rPr>
              <a:t>with</a:t>
            </a:r>
            <a:r>
              <a:rPr dirty="0" sz="2200" spc="195">
                <a:latin typeface="Arial Black"/>
                <a:cs typeface="Arial Black"/>
              </a:rPr>
              <a:t> </a:t>
            </a:r>
            <a:r>
              <a:rPr dirty="0" sz="2200" spc="125">
                <a:latin typeface="Arial Black"/>
                <a:cs typeface="Arial Black"/>
              </a:rPr>
              <a:t>affiliates</a:t>
            </a:r>
            <a:r>
              <a:rPr dirty="0" sz="2200" spc="200">
                <a:latin typeface="Arial Black"/>
                <a:cs typeface="Arial Black"/>
              </a:rPr>
              <a:t> </a:t>
            </a:r>
            <a:r>
              <a:rPr dirty="0" sz="2200" spc="195">
                <a:latin typeface="Arial Black"/>
                <a:cs typeface="Arial Black"/>
              </a:rPr>
              <a:t>(partners) </a:t>
            </a:r>
            <a:r>
              <a:rPr dirty="0" sz="2200" spc="35">
                <a:latin typeface="Arial Black"/>
                <a:cs typeface="Arial Black"/>
              </a:rPr>
              <a:t>who </a:t>
            </a:r>
            <a:r>
              <a:rPr dirty="0" sz="2200" spc="145">
                <a:latin typeface="Arial Black"/>
                <a:cs typeface="Arial Black"/>
              </a:rPr>
              <a:t>promote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05">
                <a:latin typeface="Arial Black"/>
                <a:cs typeface="Arial Black"/>
              </a:rPr>
              <a:t>their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35">
                <a:latin typeface="Arial Black"/>
                <a:cs typeface="Arial Black"/>
              </a:rPr>
              <a:t>products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65">
                <a:latin typeface="Arial Black"/>
                <a:cs typeface="Arial Black"/>
              </a:rPr>
              <a:t>and</a:t>
            </a:r>
            <a:r>
              <a:rPr dirty="0" sz="2200" spc="195">
                <a:latin typeface="Arial Black"/>
                <a:cs typeface="Arial Black"/>
              </a:rPr>
              <a:t> </a:t>
            </a:r>
            <a:r>
              <a:rPr dirty="0" sz="2200" spc="85">
                <a:latin typeface="Arial Black"/>
                <a:cs typeface="Arial Black"/>
              </a:rPr>
              <a:t>services.</a:t>
            </a:r>
            <a:endParaRPr sz="22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835"/>
              </a:spcBef>
            </a:pPr>
            <a:r>
              <a:rPr dirty="0" sz="3000" spc="-60">
                <a:solidFill>
                  <a:srgbClr val="FF3131"/>
                </a:solidFill>
                <a:latin typeface="Arial Black"/>
                <a:cs typeface="Arial Black"/>
              </a:rPr>
              <a:t>INFLUENCER</a:t>
            </a:r>
            <a:r>
              <a:rPr dirty="0" sz="3000" spc="-135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FF3131"/>
                </a:solidFill>
                <a:latin typeface="Arial Black"/>
                <a:cs typeface="Arial Black"/>
              </a:rPr>
              <a:t>MARKETING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284272" y="5413416"/>
            <a:ext cx="8923655" cy="1339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30700"/>
              </a:lnSpc>
              <a:spcBef>
                <a:spcPts val="100"/>
              </a:spcBef>
            </a:pPr>
            <a:r>
              <a:rPr dirty="0" sz="2200" spc="114">
                <a:latin typeface="Arial Black"/>
                <a:cs typeface="Arial Black"/>
              </a:rPr>
              <a:t>Brands</a:t>
            </a:r>
            <a:r>
              <a:rPr dirty="0" sz="2200" spc="215">
                <a:latin typeface="Arial Black"/>
                <a:cs typeface="Arial Black"/>
              </a:rPr>
              <a:t>   </a:t>
            </a:r>
            <a:r>
              <a:rPr dirty="0" sz="2200" spc="150">
                <a:latin typeface="Arial Black"/>
                <a:cs typeface="Arial Black"/>
              </a:rPr>
              <a:t>partner</a:t>
            </a:r>
            <a:r>
              <a:rPr dirty="0" sz="2200" spc="215">
                <a:latin typeface="Arial Black"/>
                <a:cs typeface="Arial Black"/>
              </a:rPr>
              <a:t>   </a:t>
            </a:r>
            <a:r>
              <a:rPr dirty="0" sz="2200" spc="75">
                <a:latin typeface="Arial Black"/>
                <a:cs typeface="Arial Black"/>
              </a:rPr>
              <a:t>with</a:t>
            </a:r>
            <a:r>
              <a:rPr dirty="0" sz="2200" spc="220">
                <a:latin typeface="Arial Black"/>
                <a:cs typeface="Arial Black"/>
              </a:rPr>
              <a:t>   </a:t>
            </a:r>
            <a:r>
              <a:rPr dirty="0" sz="2200" spc="145">
                <a:latin typeface="Arial Black"/>
                <a:cs typeface="Arial Black"/>
              </a:rPr>
              <a:t>influential</a:t>
            </a:r>
            <a:r>
              <a:rPr dirty="0" sz="2200" spc="215">
                <a:latin typeface="Arial Black"/>
                <a:cs typeface="Arial Black"/>
              </a:rPr>
              <a:t>   </a:t>
            </a:r>
            <a:r>
              <a:rPr dirty="0" sz="2200" spc="165">
                <a:latin typeface="Arial Black"/>
                <a:cs typeface="Arial Black"/>
              </a:rPr>
              <a:t>individuals</a:t>
            </a:r>
            <a:r>
              <a:rPr dirty="0" sz="2200" spc="215">
                <a:latin typeface="Arial Black"/>
                <a:cs typeface="Arial Black"/>
              </a:rPr>
              <a:t>   </a:t>
            </a:r>
            <a:r>
              <a:rPr dirty="0" sz="2200" spc="25">
                <a:latin typeface="Arial Black"/>
                <a:cs typeface="Arial Black"/>
              </a:rPr>
              <a:t>or </a:t>
            </a:r>
            <a:r>
              <a:rPr dirty="0" sz="2200" spc="105">
                <a:latin typeface="Arial Black"/>
                <a:cs typeface="Arial Black"/>
              </a:rPr>
              <a:t>celebrities</a:t>
            </a:r>
            <a:r>
              <a:rPr dirty="0" sz="2200" spc="-40">
                <a:latin typeface="Arial Black"/>
                <a:cs typeface="Arial Black"/>
              </a:rPr>
              <a:t>  </a:t>
            </a:r>
            <a:r>
              <a:rPr dirty="0" sz="2200" spc="170">
                <a:latin typeface="Arial Black"/>
                <a:cs typeface="Arial Black"/>
              </a:rPr>
              <a:t>(influencers)</a:t>
            </a:r>
            <a:r>
              <a:rPr dirty="0" sz="2200" spc="-35">
                <a:latin typeface="Arial Black"/>
                <a:cs typeface="Arial Black"/>
              </a:rPr>
              <a:t>  </a:t>
            </a:r>
            <a:r>
              <a:rPr dirty="0" sz="2200">
                <a:latin typeface="Arial Black"/>
                <a:cs typeface="Arial Black"/>
              </a:rPr>
              <a:t>to</a:t>
            </a:r>
            <a:r>
              <a:rPr dirty="0" sz="2200" spc="-40">
                <a:latin typeface="Arial Black"/>
                <a:cs typeface="Arial Black"/>
              </a:rPr>
              <a:t>  </a:t>
            </a:r>
            <a:r>
              <a:rPr dirty="0" sz="2200" spc="145">
                <a:latin typeface="Arial Black"/>
                <a:cs typeface="Arial Black"/>
              </a:rPr>
              <a:t>promote</a:t>
            </a:r>
            <a:r>
              <a:rPr dirty="0" sz="2200" spc="-35">
                <a:latin typeface="Arial Black"/>
                <a:cs typeface="Arial Black"/>
              </a:rPr>
              <a:t>  </a:t>
            </a:r>
            <a:r>
              <a:rPr dirty="0" sz="2200" spc="105">
                <a:latin typeface="Arial Black"/>
                <a:cs typeface="Arial Black"/>
              </a:rPr>
              <a:t>their</a:t>
            </a:r>
            <a:r>
              <a:rPr dirty="0" sz="2200" spc="-35">
                <a:latin typeface="Arial Black"/>
                <a:cs typeface="Arial Black"/>
              </a:rPr>
              <a:t>  </a:t>
            </a:r>
            <a:r>
              <a:rPr dirty="0" sz="2200" spc="125">
                <a:latin typeface="Arial Black"/>
                <a:cs typeface="Arial Black"/>
              </a:rPr>
              <a:t>products </a:t>
            </a:r>
            <a:r>
              <a:rPr dirty="0" sz="2200" spc="50">
                <a:latin typeface="Arial Black"/>
                <a:cs typeface="Arial Black"/>
              </a:rPr>
              <a:t>or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95">
                <a:latin typeface="Arial Black"/>
                <a:cs typeface="Arial Black"/>
              </a:rPr>
              <a:t>services</a:t>
            </a:r>
            <a:r>
              <a:rPr dirty="0" sz="2200" spc="195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to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>
                <a:latin typeface="Arial Black"/>
                <a:cs typeface="Arial Black"/>
              </a:rPr>
              <a:t>a</a:t>
            </a:r>
            <a:r>
              <a:rPr dirty="0" sz="2200" spc="195">
                <a:latin typeface="Arial Black"/>
                <a:cs typeface="Arial Black"/>
              </a:rPr>
              <a:t> </a:t>
            </a:r>
            <a:r>
              <a:rPr dirty="0" sz="2200" spc="140">
                <a:latin typeface="Arial Black"/>
                <a:cs typeface="Arial Black"/>
              </a:rPr>
              <a:t>larger</a:t>
            </a:r>
            <a:r>
              <a:rPr dirty="0" sz="2200" spc="195">
                <a:latin typeface="Arial Black"/>
                <a:cs typeface="Arial Black"/>
              </a:rPr>
              <a:t> </a:t>
            </a:r>
            <a:r>
              <a:rPr dirty="0" sz="2200" spc="130">
                <a:latin typeface="Arial Black"/>
                <a:cs typeface="Arial Black"/>
              </a:rPr>
              <a:t>audience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84272" y="1051673"/>
            <a:ext cx="4035425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>
                <a:solidFill>
                  <a:srgbClr val="FF3131"/>
                </a:solidFill>
              </a:rPr>
              <a:t>EMAIL</a:t>
            </a:r>
            <a:r>
              <a:rPr dirty="0" sz="3000" spc="-200">
                <a:solidFill>
                  <a:srgbClr val="FF3131"/>
                </a:solidFill>
              </a:rPr>
              <a:t> </a:t>
            </a:r>
            <a:r>
              <a:rPr dirty="0" sz="3000" spc="-30">
                <a:solidFill>
                  <a:srgbClr val="FF3131"/>
                </a:solidFill>
              </a:rPr>
              <a:t>MARKETING</a:t>
            </a:r>
            <a:endParaRPr sz="3000"/>
          </a:p>
        </p:txBody>
      </p:sp>
      <p:sp>
        <p:nvSpPr>
          <p:cNvPr id="15" name="object 15" descr=""/>
          <p:cNvSpPr txBox="1"/>
          <p:nvPr/>
        </p:nvSpPr>
        <p:spPr>
          <a:xfrm>
            <a:off x="1460537" y="1209253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422437" y="2866174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393862" y="4892675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475795" y="7196254"/>
            <a:ext cx="246379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130" b="1">
                <a:solidFill>
                  <a:srgbClr val="FFFFFF"/>
                </a:solidFill>
                <a:latin typeface="Tahoma"/>
                <a:cs typeface="Tahoma"/>
              </a:rPr>
              <a:t>7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284272" y="6798230"/>
            <a:ext cx="9273540" cy="1689735"/>
          </a:xfrm>
          <a:prstGeom prst="rect">
            <a:avLst/>
          </a:prstGeom>
        </p:spPr>
        <p:txBody>
          <a:bodyPr wrap="square" lIns="0" tIns="262255" rIns="0" bIns="0" rtlCol="0" vert="horz">
            <a:spAutoFit/>
          </a:bodyPr>
          <a:lstStyle/>
          <a:p>
            <a:pPr marL="21590">
              <a:lnSpc>
                <a:spcPct val="100000"/>
              </a:lnSpc>
              <a:spcBef>
                <a:spcPts val="2065"/>
              </a:spcBef>
            </a:pPr>
            <a:r>
              <a:rPr dirty="0" sz="3000">
                <a:solidFill>
                  <a:srgbClr val="FF3131"/>
                </a:solidFill>
                <a:latin typeface="Arial Black"/>
                <a:cs typeface="Arial Black"/>
              </a:rPr>
              <a:t>ANALYTICS</a:t>
            </a:r>
            <a:r>
              <a:rPr dirty="0" sz="3000" spc="220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3131"/>
                </a:solidFill>
                <a:latin typeface="Arial Black"/>
                <a:cs typeface="Arial Black"/>
              </a:rPr>
              <a:t>AND</a:t>
            </a:r>
            <a:r>
              <a:rPr dirty="0" sz="3000" spc="225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3131"/>
                </a:solidFill>
                <a:latin typeface="Arial Black"/>
                <a:cs typeface="Arial Black"/>
              </a:rPr>
              <a:t>DATA</a:t>
            </a:r>
            <a:r>
              <a:rPr dirty="0" sz="3000" spc="225">
                <a:solidFill>
                  <a:srgbClr val="FF3131"/>
                </a:solidFill>
                <a:latin typeface="Arial Black"/>
                <a:cs typeface="Arial Black"/>
              </a:rPr>
              <a:t> </a:t>
            </a:r>
            <a:r>
              <a:rPr dirty="0" sz="3000" spc="-10">
                <a:solidFill>
                  <a:srgbClr val="FF3131"/>
                </a:solidFill>
                <a:latin typeface="Arial Black"/>
                <a:cs typeface="Arial Black"/>
              </a:rPr>
              <a:t>ANALYSIS</a:t>
            </a:r>
            <a:endParaRPr sz="3000">
              <a:latin typeface="Arial Black"/>
              <a:cs typeface="Arial Black"/>
            </a:endParaRPr>
          </a:p>
          <a:p>
            <a:pPr marL="12700" marR="5080">
              <a:lnSpc>
                <a:spcPct val="130700"/>
              </a:lnSpc>
              <a:spcBef>
                <a:spcPts val="635"/>
              </a:spcBef>
              <a:tabLst>
                <a:tab pos="1334135" algn="l"/>
                <a:tab pos="3279775" algn="l"/>
                <a:tab pos="4063365" algn="l"/>
                <a:tab pos="5040630" algn="l"/>
                <a:tab pos="6822440" algn="l"/>
                <a:tab pos="7853045" algn="l"/>
                <a:tab pos="8383905" algn="l"/>
              </a:tabLst>
            </a:pPr>
            <a:r>
              <a:rPr dirty="0" sz="2200" spc="114">
                <a:latin typeface="Arial Black"/>
                <a:cs typeface="Arial Black"/>
              </a:rPr>
              <a:t>Digital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20">
                <a:latin typeface="Arial Black"/>
                <a:cs typeface="Arial Black"/>
              </a:rPr>
              <a:t>marketers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35">
                <a:latin typeface="Arial Black"/>
                <a:cs typeface="Arial Black"/>
              </a:rPr>
              <a:t>use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40">
                <a:latin typeface="Arial Black"/>
                <a:cs typeface="Arial Black"/>
              </a:rPr>
              <a:t>data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130">
                <a:latin typeface="Arial Black"/>
                <a:cs typeface="Arial Black"/>
              </a:rPr>
              <a:t>analytics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60">
                <a:latin typeface="Arial Black"/>
                <a:cs typeface="Arial Black"/>
              </a:rPr>
              <a:t>tools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-25">
                <a:latin typeface="Arial Black"/>
                <a:cs typeface="Arial Black"/>
              </a:rPr>
              <a:t>to</a:t>
            </a:r>
            <a:r>
              <a:rPr dirty="0" sz="2200">
                <a:latin typeface="Arial Black"/>
                <a:cs typeface="Arial Black"/>
              </a:rPr>
              <a:t>	</a:t>
            </a:r>
            <a:r>
              <a:rPr dirty="0" sz="2200" spc="90">
                <a:latin typeface="Arial Black"/>
                <a:cs typeface="Arial Black"/>
              </a:rPr>
              <a:t>track </a:t>
            </a:r>
            <a:r>
              <a:rPr dirty="0" sz="2200" spc="165">
                <a:latin typeface="Arial Black"/>
                <a:cs typeface="Arial Black"/>
              </a:rPr>
              <a:t>and</a:t>
            </a:r>
            <a:r>
              <a:rPr dirty="0" sz="2200" spc="185">
                <a:latin typeface="Arial Black"/>
                <a:cs typeface="Arial Black"/>
              </a:rPr>
              <a:t> </a:t>
            </a:r>
            <a:r>
              <a:rPr dirty="0" sz="2200" spc="150">
                <a:latin typeface="Arial Black"/>
                <a:cs typeface="Arial Black"/>
              </a:rPr>
              <a:t>analyze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80">
                <a:latin typeface="Arial Black"/>
                <a:cs typeface="Arial Black"/>
              </a:rPr>
              <a:t>website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20">
                <a:latin typeface="Arial Black"/>
                <a:cs typeface="Arial Black"/>
              </a:rPr>
              <a:t>traffic,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90">
                <a:latin typeface="Arial Black"/>
                <a:cs typeface="Arial Black"/>
              </a:rPr>
              <a:t>user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55">
                <a:latin typeface="Arial Black"/>
                <a:cs typeface="Arial Black"/>
              </a:rPr>
              <a:t>behavior,</a:t>
            </a:r>
            <a:r>
              <a:rPr dirty="0" sz="2200" spc="190">
                <a:latin typeface="Arial Black"/>
                <a:cs typeface="Arial Black"/>
              </a:rPr>
              <a:t> </a:t>
            </a:r>
            <a:r>
              <a:rPr dirty="0" sz="2200" spc="120">
                <a:latin typeface="Arial Black"/>
                <a:cs typeface="Arial Black"/>
              </a:rPr>
              <a:t>conversion</a:t>
            </a:r>
            <a:endParaRPr sz="2200">
              <a:latin typeface="Arial Black"/>
              <a:cs typeface="Arial Black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284272" y="8462082"/>
            <a:ext cx="9273540" cy="1339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30700"/>
              </a:lnSpc>
              <a:spcBef>
                <a:spcPts val="100"/>
              </a:spcBef>
            </a:pPr>
            <a:r>
              <a:rPr dirty="0" sz="2200" spc="100">
                <a:latin typeface="Arial Black"/>
                <a:cs typeface="Arial Black"/>
              </a:rPr>
              <a:t>rates,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165">
                <a:latin typeface="Arial Black"/>
                <a:cs typeface="Arial Black"/>
              </a:rPr>
              <a:t>and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110">
                <a:latin typeface="Arial Black"/>
                <a:cs typeface="Arial Black"/>
              </a:rPr>
              <a:t>other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70">
                <a:latin typeface="Arial Black"/>
                <a:cs typeface="Arial Black"/>
              </a:rPr>
              <a:t>key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110">
                <a:latin typeface="Arial Black"/>
                <a:cs typeface="Arial Black"/>
              </a:rPr>
              <a:t>metrics.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>
                <a:latin typeface="Arial Black"/>
                <a:cs typeface="Arial Black"/>
              </a:rPr>
              <a:t>This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160">
                <a:latin typeface="Arial Black"/>
                <a:cs typeface="Arial Black"/>
              </a:rPr>
              <a:t>data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110">
                <a:latin typeface="Arial Black"/>
                <a:cs typeface="Arial Black"/>
              </a:rPr>
              <a:t>helps</a:t>
            </a:r>
            <a:r>
              <a:rPr dirty="0" sz="2200" spc="350">
                <a:latin typeface="Arial Black"/>
                <a:cs typeface="Arial Black"/>
              </a:rPr>
              <a:t>  </a:t>
            </a:r>
            <a:r>
              <a:rPr dirty="0" sz="2200" spc="45">
                <a:latin typeface="Arial Black"/>
                <a:cs typeface="Arial Black"/>
              </a:rPr>
              <a:t>in </a:t>
            </a:r>
            <a:r>
              <a:rPr dirty="0" sz="2200" spc="175">
                <a:latin typeface="Arial Black"/>
                <a:cs typeface="Arial Black"/>
              </a:rPr>
              <a:t>making</a:t>
            </a:r>
            <a:r>
              <a:rPr dirty="0" sz="2200" spc="390">
                <a:latin typeface="Arial Black"/>
                <a:cs typeface="Arial Black"/>
              </a:rPr>
              <a:t> </a:t>
            </a:r>
            <a:r>
              <a:rPr dirty="0" sz="2200" spc="160">
                <a:latin typeface="Arial Black"/>
                <a:cs typeface="Arial Black"/>
              </a:rPr>
              <a:t>informed</a:t>
            </a:r>
            <a:r>
              <a:rPr dirty="0" sz="2200" spc="390">
                <a:latin typeface="Arial Black"/>
                <a:cs typeface="Arial Black"/>
              </a:rPr>
              <a:t> </a:t>
            </a:r>
            <a:r>
              <a:rPr dirty="0" sz="2200" spc="110">
                <a:latin typeface="Arial Black"/>
                <a:cs typeface="Arial Black"/>
              </a:rPr>
              <a:t>decisions</a:t>
            </a:r>
            <a:r>
              <a:rPr dirty="0" sz="2200" spc="395">
                <a:latin typeface="Arial Black"/>
                <a:cs typeface="Arial Black"/>
              </a:rPr>
              <a:t> </a:t>
            </a:r>
            <a:r>
              <a:rPr dirty="0" sz="2200" spc="165">
                <a:latin typeface="Arial Black"/>
                <a:cs typeface="Arial Black"/>
              </a:rPr>
              <a:t>and</a:t>
            </a:r>
            <a:r>
              <a:rPr dirty="0" sz="2200" spc="390">
                <a:latin typeface="Arial Black"/>
                <a:cs typeface="Arial Black"/>
              </a:rPr>
              <a:t> </a:t>
            </a:r>
            <a:r>
              <a:rPr dirty="0" sz="2200" spc="155">
                <a:latin typeface="Arial Black"/>
                <a:cs typeface="Arial Black"/>
              </a:rPr>
              <a:t>optimizing</a:t>
            </a:r>
            <a:r>
              <a:rPr dirty="0" sz="2200" spc="390">
                <a:latin typeface="Arial Black"/>
                <a:cs typeface="Arial Black"/>
              </a:rPr>
              <a:t> </a:t>
            </a:r>
            <a:r>
              <a:rPr dirty="0" sz="2200" spc="150">
                <a:latin typeface="Arial Black"/>
                <a:cs typeface="Arial Black"/>
              </a:rPr>
              <a:t>marketing </a:t>
            </a:r>
            <a:r>
              <a:rPr dirty="0" sz="2200" spc="105">
                <a:latin typeface="Arial Black"/>
                <a:cs typeface="Arial Black"/>
              </a:rPr>
              <a:t>strategies.</a:t>
            </a:r>
            <a:endParaRPr sz="22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704924" y="0"/>
            <a:ext cx="7583170" cy="10287000"/>
            <a:chOff x="10704924" y="0"/>
            <a:chExt cx="7583170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45096" y="500529"/>
              <a:ext cx="4642912" cy="9285857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0704919" y="11"/>
              <a:ext cx="7041515" cy="10287000"/>
            </a:xfrm>
            <a:custGeom>
              <a:avLst/>
              <a:gdLst/>
              <a:ahLst/>
              <a:cxnLst/>
              <a:rect l="l" t="t" r="r" b="b"/>
              <a:pathLst>
                <a:path w="7041515" h="10287000">
                  <a:moveTo>
                    <a:pt x="7041286" y="10287000"/>
                  </a:moveTo>
                  <a:lnTo>
                    <a:pt x="3792537" y="7038238"/>
                  </a:lnTo>
                  <a:lnTo>
                    <a:pt x="3520643" y="6766357"/>
                  </a:lnTo>
                  <a:lnTo>
                    <a:pt x="0" y="10287000"/>
                  </a:lnTo>
                  <a:lnTo>
                    <a:pt x="271894" y="10287000"/>
                  </a:lnTo>
                  <a:lnTo>
                    <a:pt x="3520643" y="7038238"/>
                  </a:lnTo>
                  <a:lnTo>
                    <a:pt x="6769405" y="10287000"/>
                  </a:lnTo>
                  <a:lnTo>
                    <a:pt x="7041286" y="10287000"/>
                  </a:lnTo>
                  <a:close/>
                </a:path>
                <a:path w="7041515" h="10287000">
                  <a:moveTo>
                    <a:pt x="7041299" y="0"/>
                  </a:moveTo>
                  <a:lnTo>
                    <a:pt x="6763626" y="0"/>
                  </a:lnTo>
                  <a:lnTo>
                    <a:pt x="3520643" y="3242970"/>
                  </a:lnTo>
                  <a:lnTo>
                    <a:pt x="277672" y="0"/>
                  </a:lnTo>
                  <a:lnTo>
                    <a:pt x="0" y="0"/>
                  </a:lnTo>
                  <a:lnTo>
                    <a:pt x="3520643" y="3520643"/>
                  </a:lnTo>
                  <a:lnTo>
                    <a:pt x="3798316" y="3242970"/>
                  </a:lnTo>
                  <a:lnTo>
                    <a:pt x="7041299" y="0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88498" y="2073665"/>
              <a:ext cx="4732478" cy="632666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1746763" y="2031935"/>
              <a:ext cx="4816475" cy="6411595"/>
            </a:xfrm>
            <a:custGeom>
              <a:avLst/>
              <a:gdLst/>
              <a:ahLst/>
              <a:cxnLst/>
              <a:rect l="l" t="t" r="r" b="b"/>
              <a:pathLst>
                <a:path w="4816475" h="6411595">
                  <a:moveTo>
                    <a:pt x="4815941" y="0"/>
                  </a:moveTo>
                  <a:lnTo>
                    <a:pt x="4732477" y="0"/>
                  </a:lnTo>
                  <a:lnTo>
                    <a:pt x="4732477" y="83794"/>
                  </a:lnTo>
                  <a:lnTo>
                    <a:pt x="4732477" y="6327749"/>
                  </a:lnTo>
                  <a:lnTo>
                    <a:pt x="83464" y="6327749"/>
                  </a:lnTo>
                  <a:lnTo>
                    <a:pt x="83464" y="83794"/>
                  </a:lnTo>
                  <a:lnTo>
                    <a:pt x="4732477" y="83794"/>
                  </a:lnTo>
                  <a:lnTo>
                    <a:pt x="4732477" y="0"/>
                  </a:lnTo>
                  <a:lnTo>
                    <a:pt x="0" y="0"/>
                  </a:lnTo>
                  <a:lnTo>
                    <a:pt x="0" y="83794"/>
                  </a:lnTo>
                  <a:lnTo>
                    <a:pt x="0" y="6327749"/>
                  </a:lnTo>
                  <a:lnTo>
                    <a:pt x="0" y="6411544"/>
                  </a:lnTo>
                  <a:lnTo>
                    <a:pt x="4815941" y="6411544"/>
                  </a:lnTo>
                  <a:lnTo>
                    <a:pt x="4815941" y="6328334"/>
                  </a:lnTo>
                  <a:lnTo>
                    <a:pt x="4815941" y="6327749"/>
                  </a:lnTo>
                  <a:lnTo>
                    <a:pt x="4815941" y="83794"/>
                  </a:lnTo>
                  <a:lnTo>
                    <a:pt x="4815941" y="83464"/>
                  </a:lnTo>
                  <a:lnTo>
                    <a:pt x="4815941" y="0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36080" y="520700"/>
            <a:ext cx="692086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80">
                <a:solidFill>
                  <a:srgbClr val="FF3131"/>
                </a:solidFill>
              </a:rPr>
              <a:t>ABOUT</a:t>
            </a:r>
            <a:r>
              <a:rPr dirty="0" spc="-235">
                <a:solidFill>
                  <a:srgbClr val="FF3131"/>
                </a:solidFill>
              </a:rPr>
              <a:t> </a:t>
            </a:r>
            <a:r>
              <a:rPr dirty="0" spc="-150">
                <a:solidFill>
                  <a:srgbClr val="FF3131"/>
                </a:solidFill>
              </a:rPr>
              <a:t>INYMART</a:t>
            </a: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75" y="-32"/>
            <a:ext cx="1633346" cy="1635963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9152" y="2170360"/>
            <a:ext cx="114300" cy="114299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1271458" y="1928412"/>
            <a:ext cx="9215120" cy="775080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41275">
              <a:lnSpc>
                <a:spcPct val="115399"/>
              </a:lnSpc>
              <a:spcBef>
                <a:spcPts val="100"/>
              </a:spcBef>
            </a:pPr>
            <a:r>
              <a:rPr dirty="0" sz="2600" spc="185">
                <a:latin typeface="Arial Black"/>
                <a:cs typeface="Arial Black"/>
              </a:rPr>
              <a:t>Inymart</a:t>
            </a:r>
            <a:r>
              <a:rPr dirty="0" sz="2600" spc="40">
                <a:latin typeface="Arial Black"/>
                <a:cs typeface="Arial Black"/>
              </a:rPr>
              <a:t>  </a:t>
            </a:r>
            <a:r>
              <a:rPr dirty="0" sz="2600" spc="120">
                <a:latin typeface="Arial Black"/>
                <a:cs typeface="Arial Black"/>
              </a:rPr>
              <a:t>Institute</a:t>
            </a:r>
            <a:r>
              <a:rPr dirty="0" sz="2600" spc="235">
                <a:latin typeface="Arial Black"/>
                <a:cs typeface="Arial Black"/>
              </a:rPr>
              <a:t>  </a:t>
            </a:r>
            <a:r>
              <a:rPr dirty="0" sz="2600">
                <a:latin typeface="Arial Black"/>
                <a:cs typeface="Arial Black"/>
              </a:rPr>
              <a:t>of</a:t>
            </a:r>
            <a:r>
              <a:rPr dirty="0" sz="2600" spc="235">
                <a:latin typeface="Arial Black"/>
                <a:cs typeface="Arial Black"/>
              </a:rPr>
              <a:t>  </a:t>
            </a:r>
            <a:r>
              <a:rPr dirty="0" sz="2600" spc="140">
                <a:latin typeface="Arial Black"/>
                <a:cs typeface="Arial Black"/>
              </a:rPr>
              <a:t>Digital</a:t>
            </a:r>
            <a:r>
              <a:rPr dirty="0" sz="2600" spc="235">
                <a:latin typeface="Arial Black"/>
                <a:cs typeface="Arial Black"/>
              </a:rPr>
              <a:t>  </a:t>
            </a:r>
            <a:r>
              <a:rPr dirty="0" sz="2600" spc="75">
                <a:latin typeface="Arial Black"/>
                <a:cs typeface="Arial Black"/>
              </a:rPr>
              <a:t>Learning'</a:t>
            </a:r>
            <a:r>
              <a:rPr dirty="0" sz="2600" spc="-210">
                <a:latin typeface="Arial Black"/>
                <a:cs typeface="Arial Black"/>
              </a:rPr>
              <a:t> </a:t>
            </a:r>
            <a:r>
              <a:rPr dirty="0" sz="2600">
                <a:latin typeface="Arial Black"/>
                <a:cs typeface="Arial Black"/>
              </a:rPr>
              <a:t>s</a:t>
            </a:r>
            <a:r>
              <a:rPr dirty="0" sz="2600" spc="235">
                <a:latin typeface="Arial Black"/>
                <a:cs typeface="Arial Black"/>
              </a:rPr>
              <a:t>  </a:t>
            </a:r>
            <a:r>
              <a:rPr dirty="0" sz="2600">
                <a:latin typeface="Arial Black"/>
                <a:cs typeface="Arial Black"/>
              </a:rPr>
              <a:t>is</a:t>
            </a:r>
            <a:r>
              <a:rPr dirty="0" sz="2600" spc="235">
                <a:latin typeface="Arial Black"/>
                <a:cs typeface="Arial Black"/>
              </a:rPr>
              <a:t>  </a:t>
            </a:r>
            <a:r>
              <a:rPr dirty="0" sz="2600" spc="-50">
                <a:latin typeface="Arial Black"/>
                <a:cs typeface="Arial Black"/>
              </a:rPr>
              <a:t>a </a:t>
            </a:r>
            <a:r>
              <a:rPr dirty="0" sz="2600" spc="165">
                <a:latin typeface="Arial Black"/>
                <a:cs typeface="Arial Black"/>
              </a:rPr>
              <a:t>digital</a:t>
            </a:r>
            <a:r>
              <a:rPr dirty="0" sz="2600" spc="260">
                <a:latin typeface="Arial Black"/>
                <a:cs typeface="Arial Black"/>
              </a:rPr>
              <a:t>   </a:t>
            </a:r>
            <a:r>
              <a:rPr dirty="0" sz="2600" spc="185">
                <a:latin typeface="Arial Black"/>
                <a:cs typeface="Arial Black"/>
              </a:rPr>
              <a:t>marketing</a:t>
            </a:r>
            <a:r>
              <a:rPr dirty="0" sz="2600" spc="265">
                <a:latin typeface="Arial Black"/>
                <a:cs typeface="Arial Black"/>
              </a:rPr>
              <a:t>   </a:t>
            </a:r>
            <a:r>
              <a:rPr dirty="0" sz="2600" spc="135">
                <a:latin typeface="Arial Black"/>
                <a:cs typeface="Arial Black"/>
              </a:rPr>
              <a:t>institute</a:t>
            </a:r>
            <a:r>
              <a:rPr dirty="0" sz="2600" spc="265">
                <a:latin typeface="Arial Black"/>
                <a:cs typeface="Arial Black"/>
              </a:rPr>
              <a:t>   </a:t>
            </a:r>
            <a:r>
              <a:rPr dirty="0" sz="2600" spc="160">
                <a:latin typeface="Arial Black"/>
                <a:cs typeface="Arial Black"/>
              </a:rPr>
              <a:t>dedicated</a:t>
            </a:r>
            <a:r>
              <a:rPr dirty="0" sz="2600" spc="265">
                <a:latin typeface="Arial Black"/>
                <a:cs typeface="Arial Black"/>
              </a:rPr>
              <a:t>   </a:t>
            </a:r>
            <a:r>
              <a:rPr dirty="0" sz="2600" spc="-25">
                <a:latin typeface="Arial Black"/>
                <a:cs typeface="Arial Black"/>
              </a:rPr>
              <a:t>to </a:t>
            </a:r>
            <a:r>
              <a:rPr dirty="0" sz="2600" spc="195">
                <a:latin typeface="Arial Black"/>
                <a:cs typeface="Arial Black"/>
              </a:rPr>
              <a:t>providing</a:t>
            </a:r>
            <a:r>
              <a:rPr dirty="0" sz="2600" spc="425">
                <a:latin typeface="Arial Black"/>
                <a:cs typeface="Arial Black"/>
              </a:rPr>
              <a:t>    </a:t>
            </a:r>
            <a:r>
              <a:rPr dirty="0" sz="2600" spc="365">
                <a:latin typeface="Arial Black"/>
                <a:cs typeface="Arial Black"/>
              </a:rPr>
              <a:t>high-</a:t>
            </a:r>
            <a:r>
              <a:rPr dirty="0" sz="2600" spc="185">
                <a:latin typeface="Arial Black"/>
                <a:cs typeface="Arial Black"/>
              </a:rPr>
              <a:t>quality</a:t>
            </a:r>
            <a:r>
              <a:rPr dirty="0" sz="2600" spc="430">
                <a:latin typeface="Arial Black"/>
                <a:cs typeface="Arial Black"/>
              </a:rPr>
              <a:t>    </a:t>
            </a:r>
            <a:r>
              <a:rPr dirty="0" sz="2600" spc="160">
                <a:latin typeface="Arial Black"/>
                <a:cs typeface="Arial Black"/>
              </a:rPr>
              <a:t>education</a:t>
            </a:r>
            <a:r>
              <a:rPr dirty="0" sz="2600" spc="430">
                <a:latin typeface="Arial Black"/>
                <a:cs typeface="Arial Black"/>
              </a:rPr>
              <a:t>    </a:t>
            </a:r>
            <a:r>
              <a:rPr dirty="0" sz="2600" spc="155">
                <a:latin typeface="Arial Black"/>
                <a:cs typeface="Arial Black"/>
              </a:rPr>
              <a:t>and </a:t>
            </a:r>
            <a:r>
              <a:rPr dirty="0" sz="2600" spc="180">
                <a:latin typeface="Arial Black"/>
                <a:cs typeface="Arial Black"/>
              </a:rPr>
              <a:t>training</a:t>
            </a:r>
            <a:r>
              <a:rPr dirty="0" sz="2600" spc="190">
                <a:latin typeface="Arial Black"/>
                <a:cs typeface="Arial Black"/>
              </a:rPr>
              <a:t>  </a:t>
            </a:r>
            <a:r>
              <a:rPr dirty="0" sz="2600" spc="75">
                <a:latin typeface="Arial Black"/>
                <a:cs typeface="Arial Black"/>
              </a:rPr>
              <a:t>in</a:t>
            </a:r>
            <a:r>
              <a:rPr dirty="0" sz="2600" spc="190">
                <a:latin typeface="Arial Black"/>
                <a:cs typeface="Arial Black"/>
              </a:rPr>
              <a:t>  </a:t>
            </a:r>
            <a:r>
              <a:rPr dirty="0" sz="2600" spc="165">
                <a:latin typeface="Arial Black"/>
                <a:cs typeface="Arial Black"/>
              </a:rPr>
              <a:t>digital</a:t>
            </a:r>
            <a:r>
              <a:rPr dirty="0" sz="2600" spc="190">
                <a:latin typeface="Arial Black"/>
                <a:cs typeface="Arial Black"/>
              </a:rPr>
              <a:t>  </a:t>
            </a:r>
            <a:r>
              <a:rPr dirty="0" sz="2600" spc="175">
                <a:latin typeface="Arial Black"/>
                <a:cs typeface="Arial Black"/>
              </a:rPr>
              <a:t>marketing.</a:t>
            </a:r>
            <a:r>
              <a:rPr dirty="0" sz="2600" spc="190">
                <a:latin typeface="Arial Black"/>
                <a:cs typeface="Arial Black"/>
              </a:rPr>
              <a:t>  </a:t>
            </a:r>
            <a:r>
              <a:rPr dirty="0" sz="2600" spc="110">
                <a:latin typeface="Arial Black"/>
                <a:cs typeface="Arial Black"/>
              </a:rPr>
              <a:t>Our</a:t>
            </a:r>
            <a:r>
              <a:rPr dirty="0" sz="2600" spc="190">
                <a:latin typeface="Arial Black"/>
                <a:cs typeface="Arial Black"/>
              </a:rPr>
              <a:t>  </a:t>
            </a:r>
            <a:r>
              <a:rPr dirty="0" sz="2600" spc="125">
                <a:latin typeface="Arial Black"/>
                <a:cs typeface="Arial Black"/>
              </a:rPr>
              <a:t>institute </a:t>
            </a:r>
            <a:r>
              <a:rPr dirty="0" sz="2600" spc="50">
                <a:latin typeface="Arial Black"/>
                <a:cs typeface="Arial Black"/>
              </a:rPr>
              <a:t>was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 spc="175">
                <a:latin typeface="Arial Black"/>
                <a:cs typeface="Arial Black"/>
              </a:rPr>
              <a:t>founded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 spc="160">
                <a:latin typeface="Arial Black"/>
                <a:cs typeface="Arial Black"/>
              </a:rPr>
              <a:t>by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>
                <a:latin typeface="Arial Black"/>
                <a:cs typeface="Arial Black"/>
              </a:rPr>
              <a:t>a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 spc="165">
                <a:latin typeface="Arial Black"/>
                <a:cs typeface="Arial Black"/>
              </a:rPr>
              <a:t>team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>
                <a:latin typeface="Arial Black"/>
                <a:cs typeface="Arial Black"/>
              </a:rPr>
              <a:t>of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 spc="130">
                <a:latin typeface="Arial Black"/>
                <a:cs typeface="Arial Black"/>
              </a:rPr>
              <a:t>experienced</a:t>
            </a:r>
            <a:r>
              <a:rPr dirty="0" sz="2600" spc="245">
                <a:latin typeface="Arial Black"/>
                <a:cs typeface="Arial Black"/>
              </a:rPr>
              <a:t> </a:t>
            </a:r>
            <a:r>
              <a:rPr dirty="0" sz="2600" spc="155">
                <a:latin typeface="Arial Black"/>
                <a:cs typeface="Arial Black"/>
              </a:rPr>
              <a:t>digital </a:t>
            </a:r>
            <a:r>
              <a:rPr dirty="0" sz="2600" spc="185">
                <a:latin typeface="Arial Black"/>
                <a:cs typeface="Arial Black"/>
              </a:rPr>
              <a:t>marketing</a:t>
            </a:r>
            <a:r>
              <a:rPr dirty="0" sz="2600" spc="635">
                <a:latin typeface="Arial Black"/>
                <a:cs typeface="Arial Black"/>
              </a:rPr>
              <a:t> </a:t>
            </a:r>
            <a:r>
              <a:rPr dirty="0" sz="2600" spc="155">
                <a:latin typeface="Arial Black"/>
                <a:cs typeface="Arial Black"/>
              </a:rPr>
              <a:t>professionals</a:t>
            </a:r>
            <a:r>
              <a:rPr dirty="0" sz="2600" spc="640">
                <a:latin typeface="Arial Black"/>
                <a:cs typeface="Arial Black"/>
              </a:rPr>
              <a:t> </a:t>
            </a:r>
            <a:r>
              <a:rPr dirty="0" sz="2600" spc="65">
                <a:latin typeface="Arial Black"/>
                <a:cs typeface="Arial Black"/>
              </a:rPr>
              <a:t>who</a:t>
            </a:r>
            <a:r>
              <a:rPr dirty="0" sz="2600" spc="635">
                <a:latin typeface="Arial Black"/>
                <a:cs typeface="Arial Black"/>
              </a:rPr>
              <a:t> </a:t>
            </a:r>
            <a:r>
              <a:rPr dirty="0" sz="2600" spc="110">
                <a:latin typeface="Arial Black"/>
                <a:cs typeface="Arial Black"/>
              </a:rPr>
              <a:t>are</a:t>
            </a:r>
            <a:r>
              <a:rPr dirty="0" sz="2600" spc="640">
                <a:latin typeface="Arial Black"/>
                <a:cs typeface="Arial Black"/>
              </a:rPr>
              <a:t> </a:t>
            </a:r>
            <a:r>
              <a:rPr dirty="0" sz="2600" spc="150">
                <a:latin typeface="Arial Black"/>
                <a:cs typeface="Arial Black"/>
              </a:rPr>
              <a:t>passionate </a:t>
            </a:r>
            <a:r>
              <a:rPr dirty="0" sz="2600" spc="170">
                <a:latin typeface="Arial Black"/>
                <a:cs typeface="Arial Black"/>
              </a:rPr>
              <a:t>about</a:t>
            </a:r>
            <a:r>
              <a:rPr dirty="0" sz="2600" spc="450">
                <a:latin typeface="Arial Black"/>
                <a:cs typeface="Arial Black"/>
              </a:rPr>
              <a:t> </a:t>
            </a:r>
            <a:r>
              <a:rPr dirty="0" sz="2600" spc="180">
                <a:latin typeface="Arial Black"/>
                <a:cs typeface="Arial Black"/>
              </a:rPr>
              <a:t>sharing</a:t>
            </a:r>
            <a:r>
              <a:rPr dirty="0" sz="2600" spc="455">
                <a:latin typeface="Arial Black"/>
                <a:cs typeface="Arial Black"/>
              </a:rPr>
              <a:t> </a:t>
            </a:r>
            <a:r>
              <a:rPr dirty="0" sz="2600" spc="125">
                <a:latin typeface="Arial Black"/>
                <a:cs typeface="Arial Black"/>
              </a:rPr>
              <a:t>their</a:t>
            </a:r>
            <a:r>
              <a:rPr dirty="0" sz="2600" spc="450">
                <a:latin typeface="Arial Black"/>
                <a:cs typeface="Arial Black"/>
              </a:rPr>
              <a:t> </a:t>
            </a:r>
            <a:r>
              <a:rPr dirty="0" sz="2600" spc="135">
                <a:latin typeface="Arial Black"/>
                <a:cs typeface="Arial Black"/>
              </a:rPr>
              <a:t>knowledge</a:t>
            </a:r>
            <a:r>
              <a:rPr dirty="0" sz="2600" spc="455">
                <a:latin typeface="Arial Black"/>
                <a:cs typeface="Arial Black"/>
              </a:rPr>
              <a:t> </a:t>
            </a:r>
            <a:r>
              <a:rPr dirty="0" sz="2600" spc="180">
                <a:latin typeface="Arial Black"/>
                <a:cs typeface="Arial Black"/>
              </a:rPr>
              <a:t>and</a:t>
            </a:r>
            <a:r>
              <a:rPr dirty="0" sz="2600" spc="455">
                <a:latin typeface="Arial Black"/>
                <a:cs typeface="Arial Black"/>
              </a:rPr>
              <a:t> </a:t>
            </a:r>
            <a:r>
              <a:rPr dirty="0" sz="2600" spc="100">
                <a:latin typeface="Arial Black"/>
                <a:cs typeface="Arial Black"/>
              </a:rPr>
              <a:t>expertise </a:t>
            </a:r>
            <a:r>
              <a:rPr dirty="0" sz="2600" spc="80">
                <a:latin typeface="Arial Black"/>
                <a:cs typeface="Arial Black"/>
              </a:rPr>
              <a:t>with</a:t>
            </a:r>
            <a:r>
              <a:rPr dirty="0" sz="2600" spc="215">
                <a:latin typeface="Arial Black"/>
                <a:cs typeface="Arial Black"/>
              </a:rPr>
              <a:t> </a:t>
            </a:r>
            <a:r>
              <a:rPr dirty="0" sz="2600" spc="114">
                <a:latin typeface="Arial Black"/>
                <a:cs typeface="Arial Black"/>
              </a:rPr>
              <a:t>others.</a:t>
            </a:r>
            <a:endParaRPr sz="2600">
              <a:latin typeface="Arial Black"/>
              <a:cs typeface="Arial Black"/>
            </a:endParaRPr>
          </a:p>
          <a:p>
            <a:pPr algn="just" marL="48895" marR="5080">
              <a:lnSpc>
                <a:spcPct val="115399"/>
              </a:lnSpc>
              <a:spcBef>
                <a:spcPts val="3229"/>
              </a:spcBef>
            </a:pPr>
            <a:r>
              <a:rPr dirty="0" sz="2600" spc="120">
                <a:latin typeface="Arial Black"/>
                <a:cs typeface="Arial Black"/>
              </a:rPr>
              <a:t>We</a:t>
            </a:r>
            <a:r>
              <a:rPr dirty="0" sz="2600" spc="470">
                <a:latin typeface="Arial Black"/>
                <a:cs typeface="Arial Black"/>
              </a:rPr>
              <a:t> </a:t>
            </a:r>
            <a:r>
              <a:rPr dirty="0" sz="2600" spc="114">
                <a:latin typeface="Arial Black"/>
                <a:cs typeface="Arial Black"/>
              </a:rPr>
              <a:t>offer</a:t>
            </a:r>
            <a:r>
              <a:rPr dirty="0" sz="2600" spc="475">
                <a:latin typeface="Arial Black"/>
                <a:cs typeface="Arial Black"/>
              </a:rPr>
              <a:t> </a:t>
            </a:r>
            <a:r>
              <a:rPr dirty="0" sz="2600">
                <a:latin typeface="Arial Black"/>
                <a:cs typeface="Arial Black"/>
              </a:rPr>
              <a:t>a</a:t>
            </a:r>
            <a:r>
              <a:rPr dirty="0" sz="2600" spc="470">
                <a:latin typeface="Arial Black"/>
                <a:cs typeface="Arial Black"/>
              </a:rPr>
              <a:t> </a:t>
            </a:r>
            <a:r>
              <a:rPr dirty="0" sz="2600" spc="170">
                <a:latin typeface="Arial Black"/>
                <a:cs typeface="Arial Black"/>
              </a:rPr>
              <a:t>range</a:t>
            </a:r>
            <a:r>
              <a:rPr dirty="0" sz="2600" spc="475">
                <a:latin typeface="Arial Black"/>
                <a:cs typeface="Arial Black"/>
              </a:rPr>
              <a:t> </a:t>
            </a:r>
            <a:r>
              <a:rPr dirty="0" sz="2600">
                <a:latin typeface="Arial Black"/>
                <a:cs typeface="Arial Black"/>
              </a:rPr>
              <a:t>of</a:t>
            </a:r>
            <a:r>
              <a:rPr dirty="0" sz="2600" spc="470">
                <a:latin typeface="Arial Black"/>
                <a:cs typeface="Arial Black"/>
              </a:rPr>
              <a:t> </a:t>
            </a:r>
            <a:r>
              <a:rPr dirty="0" sz="2600" spc="110">
                <a:latin typeface="Arial Black"/>
                <a:cs typeface="Arial Black"/>
              </a:rPr>
              <a:t>courses</a:t>
            </a:r>
            <a:r>
              <a:rPr dirty="0" sz="2600" spc="475">
                <a:latin typeface="Arial Black"/>
                <a:cs typeface="Arial Black"/>
              </a:rPr>
              <a:t> </a:t>
            </a:r>
            <a:r>
              <a:rPr dirty="0" sz="2600" spc="180">
                <a:latin typeface="Arial Black"/>
                <a:cs typeface="Arial Black"/>
              </a:rPr>
              <a:t>and</a:t>
            </a:r>
            <a:r>
              <a:rPr dirty="0" sz="2600" spc="470">
                <a:latin typeface="Arial Black"/>
                <a:cs typeface="Arial Black"/>
              </a:rPr>
              <a:t> </a:t>
            </a:r>
            <a:r>
              <a:rPr dirty="0" sz="2600" spc="204">
                <a:latin typeface="Arial Black"/>
                <a:cs typeface="Arial Black"/>
              </a:rPr>
              <a:t>programs</a:t>
            </a:r>
            <a:r>
              <a:rPr dirty="0" sz="2600" spc="475">
                <a:latin typeface="Arial Black"/>
                <a:cs typeface="Arial Black"/>
              </a:rPr>
              <a:t> </a:t>
            </a:r>
            <a:r>
              <a:rPr dirty="0" sz="2600" spc="50">
                <a:latin typeface="Arial Black"/>
                <a:cs typeface="Arial Black"/>
              </a:rPr>
              <a:t>in </a:t>
            </a:r>
            <a:r>
              <a:rPr dirty="0" sz="2600" spc="165">
                <a:latin typeface="Arial Black"/>
                <a:cs typeface="Arial Black"/>
              </a:rPr>
              <a:t>digital</a:t>
            </a:r>
            <a:r>
              <a:rPr dirty="0" sz="2600" spc="425">
                <a:latin typeface="Arial Black"/>
                <a:cs typeface="Arial Black"/>
              </a:rPr>
              <a:t>    </a:t>
            </a:r>
            <a:r>
              <a:rPr dirty="0" sz="2600" spc="180">
                <a:latin typeface="Arial Black"/>
                <a:cs typeface="Arial Black"/>
              </a:rPr>
              <a:t>marketing,</a:t>
            </a:r>
            <a:r>
              <a:rPr dirty="0" sz="2600" spc="430">
                <a:latin typeface="Arial Black"/>
                <a:cs typeface="Arial Black"/>
              </a:rPr>
              <a:t>    </a:t>
            </a:r>
            <a:r>
              <a:rPr dirty="0" sz="2600" spc="160">
                <a:latin typeface="Arial Black"/>
                <a:cs typeface="Arial Black"/>
              </a:rPr>
              <a:t>designed</a:t>
            </a:r>
            <a:r>
              <a:rPr dirty="0" sz="2600" spc="430">
                <a:latin typeface="Arial Black"/>
                <a:cs typeface="Arial Black"/>
              </a:rPr>
              <a:t>    </a:t>
            </a:r>
            <a:r>
              <a:rPr dirty="0" sz="2600">
                <a:latin typeface="Arial Black"/>
                <a:cs typeface="Arial Black"/>
              </a:rPr>
              <a:t>to</a:t>
            </a:r>
            <a:r>
              <a:rPr dirty="0" sz="2600" spc="430">
                <a:latin typeface="Arial Black"/>
                <a:cs typeface="Arial Black"/>
              </a:rPr>
              <a:t>    </a:t>
            </a:r>
            <a:r>
              <a:rPr dirty="0" sz="2600" spc="114">
                <a:latin typeface="Arial Black"/>
                <a:cs typeface="Arial Black"/>
              </a:rPr>
              <a:t>help </a:t>
            </a:r>
            <a:r>
              <a:rPr dirty="0" sz="2600" spc="185">
                <a:latin typeface="Arial Black"/>
                <a:cs typeface="Arial Black"/>
              </a:rPr>
              <a:t>individuals</a:t>
            </a:r>
            <a:r>
              <a:rPr dirty="0" sz="2600" spc="340">
                <a:latin typeface="Arial Black"/>
                <a:cs typeface="Arial Black"/>
              </a:rPr>
              <a:t> </a:t>
            </a:r>
            <a:r>
              <a:rPr dirty="0" sz="2600" spc="180">
                <a:latin typeface="Arial Black"/>
                <a:cs typeface="Arial Black"/>
              </a:rPr>
              <a:t>and</a:t>
            </a:r>
            <a:r>
              <a:rPr dirty="0" sz="2600" spc="340">
                <a:latin typeface="Arial Black"/>
                <a:cs typeface="Arial Black"/>
              </a:rPr>
              <a:t> </a:t>
            </a:r>
            <a:r>
              <a:rPr dirty="0" sz="2600" spc="135">
                <a:latin typeface="Arial Black"/>
                <a:cs typeface="Arial Black"/>
              </a:rPr>
              <a:t>businesses</a:t>
            </a:r>
            <a:r>
              <a:rPr dirty="0" sz="2600" spc="340">
                <a:latin typeface="Arial Black"/>
                <a:cs typeface="Arial Black"/>
              </a:rPr>
              <a:t> </a:t>
            </a:r>
            <a:r>
              <a:rPr dirty="0" sz="2600" spc="160">
                <a:latin typeface="Arial Black"/>
                <a:cs typeface="Arial Black"/>
              </a:rPr>
              <a:t>develop</a:t>
            </a:r>
            <a:r>
              <a:rPr dirty="0" sz="2600" spc="340">
                <a:latin typeface="Arial Black"/>
                <a:cs typeface="Arial Black"/>
              </a:rPr>
              <a:t> </a:t>
            </a:r>
            <a:r>
              <a:rPr dirty="0" sz="2600" spc="85">
                <a:latin typeface="Arial Black"/>
                <a:cs typeface="Arial Black"/>
              </a:rPr>
              <a:t>the</a:t>
            </a:r>
            <a:r>
              <a:rPr dirty="0" sz="2600" spc="340">
                <a:latin typeface="Arial Black"/>
                <a:cs typeface="Arial Black"/>
              </a:rPr>
              <a:t> </a:t>
            </a:r>
            <a:r>
              <a:rPr dirty="0" sz="2600" spc="80">
                <a:latin typeface="Arial Black"/>
                <a:cs typeface="Arial Black"/>
              </a:rPr>
              <a:t>skills </a:t>
            </a:r>
            <a:r>
              <a:rPr dirty="0" sz="2600" spc="180">
                <a:latin typeface="Arial Black"/>
                <a:cs typeface="Arial Black"/>
              </a:rPr>
              <a:t>and</a:t>
            </a:r>
            <a:r>
              <a:rPr dirty="0" sz="2600" spc="-40">
                <a:latin typeface="Arial Black"/>
                <a:cs typeface="Arial Black"/>
              </a:rPr>
              <a:t>  </a:t>
            </a:r>
            <a:r>
              <a:rPr dirty="0" sz="2600" spc="135">
                <a:latin typeface="Arial Black"/>
                <a:cs typeface="Arial Black"/>
              </a:rPr>
              <a:t>knowledge</a:t>
            </a:r>
            <a:r>
              <a:rPr dirty="0" sz="2600" spc="-35">
                <a:latin typeface="Arial Black"/>
                <a:cs typeface="Arial Black"/>
              </a:rPr>
              <a:t>  </a:t>
            </a:r>
            <a:r>
              <a:rPr dirty="0" sz="2600" spc="140">
                <a:latin typeface="Arial Black"/>
                <a:cs typeface="Arial Black"/>
              </a:rPr>
              <a:t>they</a:t>
            </a:r>
            <a:r>
              <a:rPr dirty="0" sz="2600" spc="-40">
                <a:latin typeface="Arial Black"/>
                <a:cs typeface="Arial Black"/>
              </a:rPr>
              <a:t>  </a:t>
            </a:r>
            <a:r>
              <a:rPr dirty="0" sz="2600" spc="125">
                <a:latin typeface="Arial Black"/>
                <a:cs typeface="Arial Black"/>
              </a:rPr>
              <a:t>need</a:t>
            </a:r>
            <a:r>
              <a:rPr dirty="0" sz="2600" spc="-35">
                <a:latin typeface="Arial Black"/>
                <a:cs typeface="Arial Black"/>
              </a:rPr>
              <a:t>  </a:t>
            </a:r>
            <a:r>
              <a:rPr dirty="0" sz="2600">
                <a:latin typeface="Arial Black"/>
                <a:cs typeface="Arial Black"/>
              </a:rPr>
              <a:t>to</a:t>
            </a:r>
            <a:r>
              <a:rPr dirty="0" sz="2600" spc="-40">
                <a:latin typeface="Arial Black"/>
                <a:cs typeface="Arial Black"/>
              </a:rPr>
              <a:t>  </a:t>
            </a:r>
            <a:r>
              <a:rPr dirty="0" sz="2600" spc="110">
                <a:latin typeface="Arial Black"/>
                <a:cs typeface="Arial Black"/>
              </a:rPr>
              <a:t>succeed</a:t>
            </a:r>
            <a:r>
              <a:rPr dirty="0" sz="2600" spc="-35">
                <a:latin typeface="Arial Black"/>
                <a:cs typeface="Arial Black"/>
              </a:rPr>
              <a:t>  </a:t>
            </a:r>
            <a:r>
              <a:rPr dirty="0" sz="2600" spc="75">
                <a:latin typeface="Arial Black"/>
                <a:cs typeface="Arial Black"/>
              </a:rPr>
              <a:t>in</a:t>
            </a:r>
            <a:r>
              <a:rPr dirty="0" sz="2600" spc="-40">
                <a:latin typeface="Arial Black"/>
                <a:cs typeface="Arial Black"/>
              </a:rPr>
              <a:t>  </a:t>
            </a:r>
            <a:r>
              <a:rPr dirty="0" sz="2600" spc="60">
                <a:latin typeface="Arial Black"/>
                <a:cs typeface="Arial Black"/>
              </a:rPr>
              <a:t>the </a:t>
            </a:r>
            <a:r>
              <a:rPr dirty="0" sz="2600" spc="165">
                <a:latin typeface="Arial Black"/>
                <a:cs typeface="Arial Black"/>
              </a:rPr>
              <a:t>digital</a:t>
            </a:r>
            <a:r>
              <a:rPr dirty="0" sz="2600" spc="-30">
                <a:latin typeface="Arial Black"/>
                <a:cs typeface="Arial Black"/>
              </a:rPr>
              <a:t>  </a:t>
            </a:r>
            <a:r>
              <a:rPr dirty="0" sz="2600" spc="114">
                <a:latin typeface="Arial Black"/>
                <a:cs typeface="Arial Black"/>
              </a:rPr>
              <a:t>world.</a:t>
            </a:r>
            <a:r>
              <a:rPr dirty="0" sz="2600" spc="-25">
                <a:latin typeface="Arial Black"/>
                <a:cs typeface="Arial Black"/>
              </a:rPr>
              <a:t>  </a:t>
            </a:r>
            <a:r>
              <a:rPr dirty="0" sz="2600" spc="110">
                <a:latin typeface="Arial Black"/>
                <a:cs typeface="Arial Black"/>
              </a:rPr>
              <a:t>Our</a:t>
            </a:r>
            <a:r>
              <a:rPr dirty="0" sz="2600" spc="-25">
                <a:latin typeface="Arial Black"/>
                <a:cs typeface="Arial Black"/>
              </a:rPr>
              <a:t>  </a:t>
            </a:r>
            <a:r>
              <a:rPr dirty="0" sz="2600" spc="145">
                <a:latin typeface="Arial Black"/>
                <a:cs typeface="Arial Black"/>
              </a:rPr>
              <a:t>instructors</a:t>
            </a:r>
            <a:r>
              <a:rPr dirty="0" sz="2600" spc="-25">
                <a:latin typeface="Arial Black"/>
                <a:cs typeface="Arial Black"/>
              </a:rPr>
              <a:t>  </a:t>
            </a:r>
            <a:r>
              <a:rPr dirty="0" sz="2600" spc="110">
                <a:latin typeface="Arial Black"/>
                <a:cs typeface="Arial Black"/>
              </a:rPr>
              <a:t>are</a:t>
            </a:r>
            <a:r>
              <a:rPr dirty="0" sz="2600" spc="-25">
                <a:latin typeface="Arial Black"/>
                <a:cs typeface="Arial Black"/>
              </a:rPr>
              <a:t>  </a:t>
            </a:r>
            <a:r>
              <a:rPr dirty="0" sz="2600" spc="105">
                <a:latin typeface="Arial Black"/>
                <a:cs typeface="Arial Black"/>
              </a:rPr>
              <a:t>experts</a:t>
            </a:r>
            <a:r>
              <a:rPr dirty="0" sz="2600" spc="-25">
                <a:latin typeface="Arial Black"/>
                <a:cs typeface="Arial Black"/>
              </a:rPr>
              <a:t>  </a:t>
            </a:r>
            <a:r>
              <a:rPr dirty="0" sz="2600" spc="50">
                <a:latin typeface="Arial Black"/>
                <a:cs typeface="Arial Black"/>
              </a:rPr>
              <a:t>in </a:t>
            </a:r>
            <a:r>
              <a:rPr dirty="0" sz="2600" spc="125">
                <a:latin typeface="Arial Black"/>
                <a:cs typeface="Arial Black"/>
              </a:rPr>
              <a:t>their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 spc="120">
                <a:latin typeface="Arial Black"/>
                <a:cs typeface="Arial Black"/>
              </a:rPr>
              <a:t>fields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 spc="180">
                <a:latin typeface="Arial Black"/>
                <a:cs typeface="Arial Black"/>
              </a:rPr>
              <a:t>and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 spc="110">
                <a:latin typeface="Arial Black"/>
                <a:cs typeface="Arial Black"/>
              </a:rPr>
              <a:t>are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 spc="110">
                <a:latin typeface="Arial Black"/>
                <a:cs typeface="Arial Black"/>
              </a:rPr>
              <a:t>here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>
                <a:latin typeface="Arial Black"/>
                <a:cs typeface="Arial Black"/>
              </a:rPr>
              <a:t>to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 spc="170">
                <a:latin typeface="Arial Black"/>
                <a:cs typeface="Arial Black"/>
              </a:rPr>
              <a:t>provide</a:t>
            </a:r>
            <a:r>
              <a:rPr dirty="0" sz="2600" spc="575">
                <a:latin typeface="Arial Black"/>
                <a:cs typeface="Arial Black"/>
              </a:rPr>
              <a:t> </a:t>
            </a:r>
            <a:r>
              <a:rPr dirty="0" sz="2600" spc="155">
                <a:latin typeface="Arial Black"/>
                <a:cs typeface="Arial Black"/>
              </a:rPr>
              <a:t>you</a:t>
            </a:r>
            <a:r>
              <a:rPr dirty="0" sz="2600" spc="580">
                <a:latin typeface="Arial Black"/>
                <a:cs typeface="Arial Black"/>
              </a:rPr>
              <a:t> </a:t>
            </a:r>
            <a:r>
              <a:rPr dirty="0" sz="2600" spc="60">
                <a:latin typeface="Arial Black"/>
                <a:cs typeface="Arial Black"/>
              </a:rPr>
              <a:t>with </a:t>
            </a:r>
            <a:r>
              <a:rPr dirty="0" sz="2600">
                <a:latin typeface="Arial Black"/>
                <a:cs typeface="Arial Black"/>
              </a:rPr>
              <a:t>Get</a:t>
            </a:r>
            <a:r>
              <a:rPr dirty="0" sz="2600" spc="100">
                <a:latin typeface="Arial Black"/>
                <a:cs typeface="Arial Black"/>
              </a:rPr>
              <a:t>  </a:t>
            </a:r>
            <a:r>
              <a:rPr dirty="0" sz="2600" spc="85">
                <a:latin typeface="Arial Black"/>
                <a:cs typeface="Arial Black"/>
              </a:rPr>
              <a:t>the</a:t>
            </a:r>
            <a:r>
              <a:rPr dirty="0" sz="2600" spc="100">
                <a:latin typeface="Arial Black"/>
                <a:cs typeface="Arial Black"/>
              </a:rPr>
              <a:t>  </a:t>
            </a:r>
            <a:r>
              <a:rPr dirty="0" sz="2600" spc="175">
                <a:latin typeface="Arial Black"/>
                <a:cs typeface="Arial Black"/>
              </a:rPr>
              <a:t>guidance</a:t>
            </a:r>
            <a:r>
              <a:rPr dirty="0" sz="2600" spc="105">
                <a:latin typeface="Arial Black"/>
                <a:cs typeface="Arial Black"/>
              </a:rPr>
              <a:t>  </a:t>
            </a:r>
            <a:r>
              <a:rPr dirty="0" sz="2600" spc="180">
                <a:latin typeface="Arial Black"/>
                <a:cs typeface="Arial Black"/>
              </a:rPr>
              <a:t>and</a:t>
            </a:r>
            <a:r>
              <a:rPr dirty="0" sz="2600" spc="100">
                <a:latin typeface="Arial Black"/>
                <a:cs typeface="Arial Black"/>
              </a:rPr>
              <a:t>  </a:t>
            </a:r>
            <a:r>
              <a:rPr dirty="0" sz="2600" spc="165">
                <a:latin typeface="Arial Black"/>
                <a:cs typeface="Arial Black"/>
              </a:rPr>
              <a:t>support</a:t>
            </a:r>
            <a:r>
              <a:rPr dirty="0" sz="2600" spc="105">
                <a:latin typeface="Arial Black"/>
                <a:cs typeface="Arial Black"/>
              </a:rPr>
              <a:t>  </a:t>
            </a:r>
            <a:r>
              <a:rPr dirty="0" sz="2600" spc="155">
                <a:latin typeface="Arial Black"/>
                <a:cs typeface="Arial Black"/>
              </a:rPr>
              <a:t>you</a:t>
            </a:r>
            <a:r>
              <a:rPr dirty="0" sz="2600" spc="100">
                <a:latin typeface="Arial Black"/>
                <a:cs typeface="Arial Black"/>
              </a:rPr>
              <a:t>  </a:t>
            </a:r>
            <a:r>
              <a:rPr dirty="0" sz="2600" spc="125">
                <a:latin typeface="Arial Black"/>
                <a:cs typeface="Arial Black"/>
              </a:rPr>
              <a:t>need</a:t>
            </a:r>
            <a:r>
              <a:rPr dirty="0" sz="2600" spc="100">
                <a:latin typeface="Arial Black"/>
                <a:cs typeface="Arial Black"/>
              </a:rPr>
              <a:t>  </a:t>
            </a:r>
            <a:r>
              <a:rPr dirty="0" sz="2600" spc="-25">
                <a:latin typeface="Arial Black"/>
                <a:cs typeface="Arial Black"/>
              </a:rPr>
              <a:t>to </a:t>
            </a:r>
            <a:r>
              <a:rPr dirty="0" sz="2600" spc="165">
                <a:latin typeface="Arial Black"/>
                <a:cs typeface="Arial Black"/>
              </a:rPr>
              <a:t>accomplish</a:t>
            </a:r>
            <a:r>
              <a:rPr dirty="0" sz="2600" spc="220">
                <a:latin typeface="Arial Black"/>
                <a:cs typeface="Arial Black"/>
              </a:rPr>
              <a:t> </a:t>
            </a:r>
            <a:r>
              <a:rPr dirty="0" sz="2600" spc="165">
                <a:latin typeface="Arial Black"/>
                <a:cs typeface="Arial Black"/>
              </a:rPr>
              <a:t>your</a:t>
            </a:r>
            <a:r>
              <a:rPr dirty="0" sz="2600" spc="225">
                <a:latin typeface="Arial Black"/>
                <a:cs typeface="Arial Black"/>
              </a:rPr>
              <a:t> </a:t>
            </a:r>
            <a:r>
              <a:rPr dirty="0" sz="2600" spc="130">
                <a:latin typeface="Arial Black"/>
                <a:cs typeface="Arial Black"/>
              </a:rPr>
              <a:t>goals.</a:t>
            </a:r>
            <a:endParaRPr sz="2600">
              <a:latin typeface="Arial Black"/>
              <a:cs typeface="Arial Black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35748" y="6238166"/>
            <a:ext cx="114300" cy="1142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64141" rIns="0" bIns="0" rtlCol="0" vert="horz">
            <a:spAutoFit/>
          </a:bodyPr>
          <a:lstStyle/>
          <a:p>
            <a:pPr marL="1602105">
              <a:lnSpc>
                <a:spcPct val="100000"/>
              </a:lnSpc>
              <a:spcBef>
                <a:spcPts val="100"/>
              </a:spcBef>
            </a:pPr>
            <a:r>
              <a:rPr dirty="0" sz="8000">
                <a:solidFill>
                  <a:srgbClr val="080F21"/>
                </a:solidFill>
              </a:rPr>
              <a:t>WHAT</a:t>
            </a:r>
            <a:r>
              <a:rPr dirty="0" sz="8000" spc="-545">
                <a:solidFill>
                  <a:srgbClr val="080F21"/>
                </a:solidFill>
              </a:rPr>
              <a:t> </a:t>
            </a:r>
            <a:r>
              <a:rPr dirty="0" sz="8000" spc="-170">
                <a:solidFill>
                  <a:srgbClr val="080F21"/>
                </a:solidFill>
              </a:rPr>
              <a:t>WE</a:t>
            </a:r>
            <a:r>
              <a:rPr dirty="0" sz="8000" spc="-445">
                <a:solidFill>
                  <a:srgbClr val="080F21"/>
                </a:solidFill>
              </a:rPr>
              <a:t> </a:t>
            </a:r>
            <a:r>
              <a:rPr dirty="0" sz="8000" spc="-615">
                <a:solidFill>
                  <a:srgbClr val="080F21"/>
                </a:solidFill>
              </a:rPr>
              <a:t>ARE</a:t>
            </a:r>
            <a:r>
              <a:rPr dirty="0" sz="8000" spc="-345">
                <a:solidFill>
                  <a:srgbClr val="080F21"/>
                </a:solidFill>
              </a:rPr>
              <a:t> </a:t>
            </a:r>
            <a:r>
              <a:rPr dirty="0" sz="8000" spc="-120">
                <a:solidFill>
                  <a:srgbClr val="080F21"/>
                </a:solidFill>
              </a:rPr>
              <a:t>DOING?</a:t>
            </a:r>
            <a:endParaRPr sz="8000"/>
          </a:p>
        </p:txBody>
      </p:sp>
      <p:sp>
        <p:nvSpPr>
          <p:cNvPr id="3" name="object 3" descr=""/>
          <p:cNvSpPr txBox="1"/>
          <p:nvPr/>
        </p:nvSpPr>
        <p:spPr>
          <a:xfrm>
            <a:off x="704075" y="4311649"/>
            <a:ext cx="7021830" cy="3225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Inymart </a:t>
            </a:r>
            <a:r>
              <a:rPr dirty="0" sz="3000" spc="-45">
                <a:solidFill>
                  <a:srgbClr val="FFFFFF"/>
                </a:solidFill>
                <a:latin typeface="Arial Black"/>
                <a:cs typeface="Arial Black"/>
              </a:rPr>
              <a:t>Academy</a:t>
            </a:r>
            <a:r>
              <a:rPr dirty="0" sz="3000" spc="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typically</a:t>
            </a:r>
            <a:r>
              <a:rPr dirty="0" sz="3000" spc="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offer</a:t>
            </a:r>
            <a:r>
              <a:rPr dirty="0" sz="3000" spc="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350">
                <a:solidFill>
                  <a:srgbClr val="FFFFFF"/>
                </a:solidFill>
                <a:latin typeface="Arial Black"/>
                <a:cs typeface="Arial Black"/>
              </a:rPr>
              <a:t>a </a:t>
            </a:r>
            <a:r>
              <a:rPr dirty="0" sz="3000" spc="-145">
                <a:solidFill>
                  <a:srgbClr val="FFFFFF"/>
                </a:solidFill>
                <a:latin typeface="Arial Black"/>
                <a:cs typeface="Arial Black"/>
              </a:rPr>
              <a:t>range</a:t>
            </a:r>
            <a:r>
              <a:rPr dirty="0" sz="3000" spc="-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of</a:t>
            </a:r>
            <a:r>
              <a:rPr dirty="0" sz="3000" spc="-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85">
                <a:solidFill>
                  <a:srgbClr val="FFFFFF"/>
                </a:solidFill>
                <a:latin typeface="Arial Black"/>
                <a:cs typeface="Arial Black"/>
              </a:rPr>
              <a:t>courses,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10">
                <a:solidFill>
                  <a:srgbClr val="FFFFFF"/>
                </a:solidFill>
                <a:latin typeface="Arial Black"/>
                <a:cs typeface="Arial Black"/>
              </a:rPr>
              <a:t>training</a:t>
            </a:r>
            <a:r>
              <a:rPr dirty="0" sz="3000" spc="-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75">
                <a:solidFill>
                  <a:srgbClr val="FFFFFF"/>
                </a:solidFill>
                <a:latin typeface="Arial Black"/>
                <a:cs typeface="Arial Black"/>
              </a:rPr>
              <a:t>programs,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or</a:t>
            </a:r>
            <a:r>
              <a:rPr dirty="0" sz="3000" spc="2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20">
                <a:solidFill>
                  <a:srgbClr val="FFFFFF"/>
                </a:solidFill>
                <a:latin typeface="Arial Black"/>
                <a:cs typeface="Arial Black"/>
              </a:rPr>
              <a:t>workshops</a:t>
            </a:r>
            <a:r>
              <a:rPr dirty="0" sz="3000" spc="3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0">
                <a:solidFill>
                  <a:srgbClr val="FFFFFF"/>
                </a:solidFill>
                <a:latin typeface="Arial Black"/>
                <a:cs typeface="Arial Black"/>
              </a:rPr>
              <a:t>focused</a:t>
            </a:r>
            <a:r>
              <a:rPr dirty="0" sz="3000" spc="3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on</a:t>
            </a:r>
            <a:r>
              <a:rPr dirty="0" sz="3000" spc="3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90">
                <a:solidFill>
                  <a:srgbClr val="FFFFFF"/>
                </a:solidFill>
                <a:latin typeface="Arial Black"/>
                <a:cs typeface="Arial Black"/>
              </a:rPr>
              <a:t>teaching 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students</a:t>
            </a:r>
            <a:r>
              <a:rPr dirty="0" sz="3000" spc="2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3000" spc="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skills</a:t>
            </a:r>
            <a:r>
              <a:rPr dirty="0" sz="3000" spc="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dirty="0" sz="3000" spc="21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20">
                <a:solidFill>
                  <a:srgbClr val="FFFFFF"/>
                </a:solidFill>
                <a:latin typeface="Arial Black"/>
                <a:cs typeface="Arial Black"/>
              </a:rPr>
              <a:t>knowledge </a:t>
            </a:r>
            <a:r>
              <a:rPr dirty="0" sz="3000" spc="-45">
                <a:solidFill>
                  <a:srgbClr val="FFFFFF"/>
                </a:solidFill>
                <a:latin typeface="Arial Black"/>
                <a:cs typeface="Arial Black"/>
              </a:rPr>
              <a:t>they</a:t>
            </a:r>
            <a:r>
              <a:rPr dirty="0" sz="3000" spc="-1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90">
                <a:solidFill>
                  <a:srgbClr val="FFFFFF"/>
                </a:solidFill>
                <a:latin typeface="Arial Black"/>
                <a:cs typeface="Arial Black"/>
              </a:rPr>
              <a:t>need</a:t>
            </a:r>
            <a:r>
              <a:rPr dirty="0" sz="30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r>
              <a:rPr dirty="0" sz="30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60">
                <a:solidFill>
                  <a:srgbClr val="FFFFFF"/>
                </a:solidFill>
                <a:latin typeface="Arial Black"/>
                <a:cs typeface="Arial Black"/>
              </a:rPr>
              <a:t>succeed</a:t>
            </a:r>
            <a:r>
              <a:rPr dirty="0" sz="3000" spc="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in</a:t>
            </a:r>
            <a:r>
              <a:rPr dirty="0" sz="30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0">
                <a:solidFill>
                  <a:srgbClr val="FFFFFF"/>
                </a:solidFill>
                <a:latin typeface="Arial Black"/>
                <a:cs typeface="Arial Black"/>
              </a:rPr>
              <a:t>the</a:t>
            </a:r>
            <a:r>
              <a:rPr dirty="0" sz="30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30">
                <a:solidFill>
                  <a:srgbClr val="FFFFFF"/>
                </a:solidFill>
                <a:latin typeface="Arial Black"/>
                <a:cs typeface="Arial Black"/>
              </a:rPr>
              <a:t>field</a:t>
            </a:r>
            <a:r>
              <a:rPr dirty="0" sz="30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of </a:t>
            </a:r>
            <a:r>
              <a:rPr dirty="0" sz="3000" spc="-170">
                <a:solidFill>
                  <a:srgbClr val="FFFFFF"/>
                </a:solidFill>
                <a:latin typeface="Arial Black"/>
                <a:cs typeface="Arial Black"/>
              </a:rPr>
              <a:t>digital</a:t>
            </a:r>
            <a:r>
              <a:rPr dirty="0" sz="3000" spc="-24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10">
                <a:solidFill>
                  <a:srgbClr val="FFFFFF"/>
                </a:solidFill>
                <a:latin typeface="Arial Black"/>
                <a:cs typeface="Arial Black"/>
              </a:rPr>
              <a:t>marketing.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950725" y="3854449"/>
            <a:ext cx="787400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99260" algn="l"/>
                <a:tab pos="3646804" algn="l"/>
                <a:tab pos="4935855" algn="l"/>
                <a:tab pos="6064885" algn="l"/>
              </a:tabLst>
            </a:pP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Inymart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Academy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might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offer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0">
                <a:solidFill>
                  <a:srgbClr val="FFFFFF"/>
                </a:solidFill>
                <a:latin typeface="Arial Black"/>
                <a:cs typeface="Arial Black"/>
              </a:rPr>
              <a:t>in-</a:t>
            </a:r>
            <a:r>
              <a:rPr dirty="0" sz="3000" spc="-125">
                <a:solidFill>
                  <a:srgbClr val="FFFFFF"/>
                </a:solidFill>
                <a:latin typeface="Arial Black"/>
                <a:cs typeface="Arial Black"/>
              </a:rPr>
              <a:t>person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9950725" y="4921249"/>
            <a:ext cx="707517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58720" algn="l"/>
                <a:tab pos="3258820" algn="l"/>
                <a:tab pos="5696585" algn="l"/>
              </a:tabLst>
            </a:pP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individuals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or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businesses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80">
                <a:solidFill>
                  <a:srgbClr val="FFFFFF"/>
                </a:solidFill>
                <a:latin typeface="Arial Black"/>
                <a:cs typeface="Arial Black"/>
              </a:rPr>
              <a:t>looking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9950725" y="4311649"/>
            <a:ext cx="7873365" cy="1092200"/>
          </a:xfrm>
          <a:prstGeom prst="rect">
            <a:avLst/>
          </a:prstGeom>
        </p:spPr>
        <p:txBody>
          <a:bodyPr wrap="square" lIns="0" tIns="889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700"/>
              </a:spcBef>
              <a:tabLst>
                <a:tab pos="726440" algn="l"/>
                <a:tab pos="2224405" algn="l"/>
                <a:tab pos="4001770" algn="l"/>
                <a:tab pos="5031740" algn="l"/>
                <a:tab pos="6151245" algn="l"/>
                <a:tab pos="7449820" algn="l"/>
              </a:tabLst>
            </a:pP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or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online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courses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may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cater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80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endParaRPr sz="3000">
              <a:latin typeface="Arial Black"/>
              <a:cs typeface="Arial Black"/>
            </a:endParaRPr>
          </a:p>
          <a:p>
            <a:pPr algn="r" marR="5080">
              <a:lnSpc>
                <a:spcPct val="100000"/>
              </a:lnSpc>
              <a:spcBef>
                <a:spcPts val="600"/>
              </a:spcBef>
            </a:pP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to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950725" y="5378449"/>
            <a:ext cx="651192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  <a:tabLst>
                <a:tab pos="1574165" algn="l"/>
                <a:tab pos="1892935" algn="l"/>
                <a:tab pos="3113405" algn="l"/>
                <a:tab pos="4077335" algn="l"/>
                <a:tab pos="4613275" algn="l"/>
                <a:tab pos="5668010" algn="l"/>
              </a:tabLst>
            </a:pP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improve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their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digital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215">
                <a:solidFill>
                  <a:srgbClr val="FFFFFF"/>
                </a:solidFill>
                <a:latin typeface="Arial Black"/>
                <a:cs typeface="Arial Black"/>
              </a:rPr>
              <a:t>marketing </a:t>
            </a:r>
            <a:r>
              <a:rPr dirty="0" sz="3000" spc="-20">
                <a:solidFill>
                  <a:srgbClr val="FFFFFF"/>
                </a:solidFill>
                <a:latin typeface="Arial Black"/>
                <a:cs typeface="Arial Black"/>
              </a:rPr>
              <a:t>Some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270">
                <a:solidFill>
                  <a:srgbClr val="FFFFFF"/>
                </a:solidFill>
                <a:latin typeface="Arial Black"/>
                <a:cs typeface="Arial Black"/>
              </a:rPr>
              <a:t>academies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10">
                <a:solidFill>
                  <a:srgbClr val="FFFFFF"/>
                </a:solidFill>
                <a:latin typeface="Arial Black"/>
                <a:cs typeface="Arial Black"/>
              </a:rPr>
              <a:t>might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3000" spc="-90">
                <a:solidFill>
                  <a:srgbClr val="FFFFFF"/>
                </a:solidFill>
                <a:latin typeface="Arial Black"/>
                <a:cs typeface="Arial Black"/>
              </a:rPr>
              <a:t>also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6762773" y="5378449"/>
            <a:ext cx="1061720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9539" marR="5080" indent="-117475">
              <a:lnSpc>
                <a:spcPct val="116700"/>
              </a:lnSpc>
              <a:spcBef>
                <a:spcPts val="95"/>
              </a:spcBef>
            </a:pPr>
            <a:r>
              <a:rPr dirty="0" sz="3000" spc="-229">
                <a:solidFill>
                  <a:srgbClr val="FFFFFF"/>
                </a:solidFill>
                <a:latin typeface="Arial Black"/>
                <a:cs typeface="Arial Black"/>
              </a:rPr>
              <a:t>skills. </a:t>
            </a:r>
            <a:r>
              <a:rPr dirty="0" sz="3000" spc="-100">
                <a:solidFill>
                  <a:srgbClr val="FFFFFF"/>
                </a:solidFill>
                <a:latin typeface="Arial Black"/>
                <a:cs typeface="Arial Black"/>
              </a:rPr>
              <a:t>offer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9950725" y="6445248"/>
            <a:ext cx="7874000" cy="1625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-75">
                <a:solidFill>
                  <a:srgbClr val="FFFFFF"/>
                </a:solidFill>
                <a:latin typeface="Arial Black"/>
                <a:cs typeface="Arial Black"/>
              </a:rPr>
              <a:t>certification</a:t>
            </a:r>
            <a:r>
              <a:rPr dirty="0" sz="3000" spc="16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60">
                <a:solidFill>
                  <a:srgbClr val="FFFFFF"/>
                </a:solidFill>
                <a:latin typeface="Arial Black"/>
                <a:cs typeface="Arial Black"/>
              </a:rPr>
              <a:t>programs,</a:t>
            </a:r>
            <a:r>
              <a:rPr dirty="0" sz="3000" spc="1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which</a:t>
            </a:r>
            <a:r>
              <a:rPr dirty="0" sz="3000" spc="1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60">
                <a:solidFill>
                  <a:srgbClr val="FFFFFF"/>
                </a:solidFill>
                <a:latin typeface="Arial Black"/>
                <a:cs typeface="Arial Black"/>
              </a:rPr>
              <a:t>can</a:t>
            </a:r>
            <a:r>
              <a:rPr dirty="0" sz="3000" spc="1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40">
                <a:solidFill>
                  <a:srgbClr val="FFFFFF"/>
                </a:solidFill>
                <a:latin typeface="Arial Black"/>
                <a:cs typeface="Arial Black"/>
              </a:rPr>
              <a:t>help </a:t>
            </a:r>
            <a:r>
              <a:rPr dirty="0" sz="3000" spc="-100">
                <a:solidFill>
                  <a:srgbClr val="FFFFFF"/>
                </a:solidFill>
                <a:latin typeface="Arial Black"/>
                <a:cs typeface="Arial Black"/>
              </a:rPr>
              <a:t>students</a:t>
            </a:r>
            <a:r>
              <a:rPr dirty="0" sz="3000" spc="-120">
                <a:solidFill>
                  <a:srgbClr val="FFFFFF"/>
                </a:solidFill>
                <a:latin typeface="Arial Black"/>
                <a:cs typeface="Arial Black"/>
              </a:rPr>
              <a:t> demonstrate</a:t>
            </a:r>
            <a:r>
              <a:rPr dirty="0" sz="3000" spc="-1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>
                <a:solidFill>
                  <a:srgbClr val="FFFFFF"/>
                </a:solidFill>
                <a:latin typeface="Arial Black"/>
                <a:cs typeface="Arial Black"/>
              </a:rPr>
              <a:t>their</a:t>
            </a:r>
            <a:r>
              <a:rPr dirty="0" sz="3000" spc="-10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60">
                <a:solidFill>
                  <a:srgbClr val="FFFFFF"/>
                </a:solidFill>
                <a:latin typeface="Arial Black"/>
                <a:cs typeface="Arial Black"/>
              </a:rPr>
              <a:t>expertise</a:t>
            </a:r>
            <a:r>
              <a:rPr dirty="0" sz="30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25">
                <a:solidFill>
                  <a:srgbClr val="FFFFFF"/>
                </a:solidFill>
                <a:latin typeface="Arial Black"/>
                <a:cs typeface="Arial Black"/>
              </a:rPr>
              <a:t>to </a:t>
            </a:r>
            <a:r>
              <a:rPr dirty="0" sz="3000" spc="-155">
                <a:solidFill>
                  <a:srgbClr val="FFFFFF"/>
                </a:solidFill>
                <a:latin typeface="Arial Black"/>
                <a:cs typeface="Arial Black"/>
              </a:rPr>
              <a:t>potential</a:t>
            </a:r>
            <a:r>
              <a:rPr dirty="0" sz="3000" spc="-23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80">
                <a:solidFill>
                  <a:srgbClr val="FFFFFF"/>
                </a:solidFill>
                <a:latin typeface="Arial Black"/>
                <a:cs typeface="Arial Black"/>
              </a:rPr>
              <a:t>employers</a:t>
            </a:r>
            <a:r>
              <a:rPr dirty="0" sz="3000" spc="-23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110">
                <a:solidFill>
                  <a:srgbClr val="FFFFFF"/>
                </a:solidFill>
                <a:latin typeface="Arial Black"/>
                <a:cs typeface="Arial Black"/>
              </a:rPr>
              <a:t>or</a:t>
            </a:r>
            <a:r>
              <a:rPr dirty="0" sz="3000" spc="-23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3000" spc="-50">
                <a:solidFill>
                  <a:srgbClr val="FFFFFF"/>
                </a:solidFill>
                <a:latin typeface="Arial Black"/>
                <a:cs typeface="Arial Black"/>
              </a:rPr>
              <a:t>clients.</a:t>
            </a:r>
            <a:endParaRPr sz="3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0082733" y="0"/>
            <a:ext cx="8205470" cy="10287000"/>
            <a:chOff x="10082733" y="0"/>
            <a:chExt cx="8205470" cy="10287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82733" y="0"/>
              <a:ext cx="8205267" cy="10287000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11085932" y="6766359"/>
              <a:ext cx="7041515" cy="3521075"/>
            </a:xfrm>
            <a:custGeom>
              <a:avLst/>
              <a:gdLst/>
              <a:ahLst/>
              <a:cxnLst/>
              <a:rect l="l" t="t" r="r" b="b"/>
              <a:pathLst>
                <a:path w="7041515" h="3521075">
                  <a:moveTo>
                    <a:pt x="0" y="3520640"/>
                  </a:moveTo>
                  <a:lnTo>
                    <a:pt x="3520640" y="0"/>
                  </a:lnTo>
                  <a:lnTo>
                    <a:pt x="3792526" y="271885"/>
                  </a:lnTo>
                  <a:lnTo>
                    <a:pt x="3520641" y="271885"/>
                  </a:lnTo>
                  <a:lnTo>
                    <a:pt x="271885" y="3520640"/>
                  </a:lnTo>
                  <a:lnTo>
                    <a:pt x="0" y="3520640"/>
                  </a:lnTo>
                  <a:close/>
                </a:path>
                <a:path w="7041515" h="3521075">
                  <a:moveTo>
                    <a:pt x="6769396" y="3520640"/>
                  </a:moveTo>
                  <a:lnTo>
                    <a:pt x="3520641" y="271885"/>
                  </a:lnTo>
                  <a:lnTo>
                    <a:pt x="3792526" y="271885"/>
                  </a:lnTo>
                  <a:lnTo>
                    <a:pt x="7041281" y="3520640"/>
                  </a:lnTo>
                  <a:lnTo>
                    <a:pt x="6769396" y="3520640"/>
                  </a:lnTo>
                  <a:close/>
                </a:path>
              </a:pathLst>
            </a:custGeom>
            <a:solidFill>
              <a:srgbClr val="FF313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85921" y="0"/>
              <a:ext cx="7041302" cy="3520651"/>
            </a:xfrm>
            <a:prstGeom prst="rect">
              <a:avLst/>
            </a:prstGeom>
          </p:spPr>
        </p:pic>
      </p:grp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669" y="512710"/>
            <a:ext cx="7951651" cy="1628317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76136" y="2789635"/>
            <a:ext cx="9711863" cy="6353174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44402" y="778042"/>
            <a:ext cx="4989195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OUR</a:t>
            </a:r>
            <a:r>
              <a:rPr dirty="0" spc="-250"/>
              <a:t> </a:t>
            </a:r>
            <a:r>
              <a:rPr dirty="0" spc="-195"/>
              <a:t>TOPICS</a:t>
            </a:r>
          </a:p>
        </p:txBody>
      </p:sp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62258" y="2709445"/>
            <a:ext cx="133349" cy="133349"/>
          </a:xfrm>
          <a:prstGeom prst="rect">
            <a:avLst/>
          </a:prstGeom>
        </p:spPr>
      </p:pic>
      <p:sp>
        <p:nvSpPr>
          <p:cNvPr id="10" name="object 10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1750">
              <a:lnSpc>
                <a:spcPct val="100000"/>
              </a:lnSpc>
              <a:spcBef>
                <a:spcPts val="100"/>
              </a:spcBef>
            </a:pPr>
            <a:r>
              <a:rPr dirty="0"/>
              <a:t>SEARCH</a:t>
            </a:r>
            <a:r>
              <a:rPr dirty="0" spc="65"/>
              <a:t> </a:t>
            </a:r>
            <a:r>
              <a:rPr dirty="0" spc="-35"/>
              <a:t>ENGINE</a:t>
            </a:r>
            <a:r>
              <a:rPr dirty="0" spc="70"/>
              <a:t> </a:t>
            </a:r>
            <a:r>
              <a:rPr dirty="0"/>
              <a:t>OPTIMIZATION</a:t>
            </a:r>
            <a:r>
              <a:rPr dirty="0" spc="70"/>
              <a:t> </a:t>
            </a:r>
            <a:r>
              <a:rPr dirty="0" spc="130"/>
              <a:t>(SEO)</a:t>
            </a:r>
          </a:p>
          <a:p>
            <a:pPr marL="41275" marR="1264285" indent="-29209">
              <a:lnSpc>
                <a:spcPts val="7570"/>
              </a:lnSpc>
              <a:spcBef>
                <a:spcPts val="350"/>
              </a:spcBef>
            </a:pPr>
            <a:r>
              <a:rPr dirty="0"/>
              <a:t>SOCIAL</a:t>
            </a:r>
            <a:r>
              <a:rPr dirty="0" spc="95"/>
              <a:t> </a:t>
            </a:r>
            <a:r>
              <a:rPr dirty="0"/>
              <a:t>MEDIA</a:t>
            </a:r>
            <a:r>
              <a:rPr dirty="0" spc="100"/>
              <a:t> </a:t>
            </a:r>
            <a:r>
              <a:rPr dirty="0"/>
              <a:t>MARKETING</a:t>
            </a:r>
            <a:r>
              <a:rPr dirty="0" spc="100"/>
              <a:t> </a:t>
            </a:r>
            <a:r>
              <a:rPr dirty="0" spc="235"/>
              <a:t>(SMM) </a:t>
            </a:r>
            <a:r>
              <a:rPr dirty="0"/>
              <a:t>EMAIL</a:t>
            </a:r>
            <a:r>
              <a:rPr dirty="0" spc="-200"/>
              <a:t> </a:t>
            </a:r>
            <a:r>
              <a:rPr dirty="0" spc="-10"/>
              <a:t>MARKETING</a:t>
            </a:r>
          </a:p>
          <a:p>
            <a:pPr marL="21590" marR="3865245" indent="-9525">
              <a:lnSpc>
                <a:spcPts val="6850"/>
              </a:lnSpc>
              <a:spcBef>
                <a:spcPts val="110"/>
              </a:spcBef>
            </a:pPr>
            <a:r>
              <a:rPr dirty="0"/>
              <a:t>CONTENT</a:t>
            </a:r>
            <a:r>
              <a:rPr dirty="0" spc="-50"/>
              <a:t> </a:t>
            </a:r>
            <a:r>
              <a:rPr dirty="0" spc="-10"/>
              <a:t>MARKETING </a:t>
            </a:r>
            <a:r>
              <a:rPr dirty="0" spc="-35"/>
              <a:t>AFFILIATE</a:t>
            </a:r>
            <a:r>
              <a:rPr dirty="0" spc="-150"/>
              <a:t> </a:t>
            </a:r>
            <a:r>
              <a:rPr dirty="0" spc="-35"/>
              <a:t>MARKETING</a:t>
            </a:r>
          </a:p>
          <a:p>
            <a:pPr marL="12700" marR="2752725">
              <a:lnSpc>
                <a:spcPts val="6980"/>
              </a:lnSpc>
              <a:spcBef>
                <a:spcPts val="120"/>
              </a:spcBef>
            </a:pPr>
            <a:r>
              <a:rPr dirty="0"/>
              <a:t>PERFORMANCE </a:t>
            </a:r>
            <a:r>
              <a:rPr dirty="0" spc="-30"/>
              <a:t>MARKETING </a:t>
            </a:r>
            <a:r>
              <a:rPr dirty="0"/>
              <a:t>PPC</a:t>
            </a:r>
            <a:r>
              <a:rPr dirty="0" spc="155"/>
              <a:t> </a:t>
            </a:r>
            <a:r>
              <a:rPr dirty="0" spc="-10"/>
              <a:t>ADVERTISING</a:t>
            </a:r>
          </a:p>
          <a:p>
            <a:pPr marL="12700">
              <a:lnSpc>
                <a:spcPct val="100000"/>
              </a:lnSpc>
              <a:spcBef>
                <a:spcPts val="3170"/>
              </a:spcBef>
            </a:pPr>
            <a:r>
              <a:rPr dirty="0"/>
              <a:t>ANALYTICS</a:t>
            </a:r>
            <a:r>
              <a:rPr dirty="0" spc="220"/>
              <a:t> </a:t>
            </a:r>
            <a:r>
              <a:rPr dirty="0"/>
              <a:t>AND</a:t>
            </a:r>
            <a:r>
              <a:rPr dirty="0" spc="225"/>
              <a:t> </a:t>
            </a:r>
            <a:r>
              <a:rPr dirty="0"/>
              <a:t>DATA</a:t>
            </a:r>
            <a:r>
              <a:rPr dirty="0" spc="225"/>
              <a:t> </a:t>
            </a:r>
            <a:r>
              <a:rPr dirty="0" spc="-40"/>
              <a:t>INTERPRETATION</a:t>
            </a:r>
          </a:p>
        </p:txBody>
      </p:sp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3024" y="3599448"/>
            <a:ext cx="133349" cy="13334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71783" y="4561473"/>
            <a:ext cx="133349" cy="13334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43024" y="5463240"/>
            <a:ext cx="133349" cy="133349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52549" y="6333123"/>
            <a:ext cx="133349" cy="133349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3024" y="7231138"/>
            <a:ext cx="133349" cy="133349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43024" y="8116963"/>
            <a:ext cx="133349" cy="133349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43024" y="9078988"/>
            <a:ext cx="133349" cy="1333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56249" y="2406650"/>
            <a:ext cx="737044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  <a:tabLst>
                <a:tab pos="906780" algn="l"/>
                <a:tab pos="2508250" algn="l"/>
                <a:tab pos="3315335" algn="l"/>
                <a:tab pos="4237990" algn="l"/>
                <a:tab pos="5538470" algn="l"/>
                <a:tab pos="6506845" algn="l"/>
              </a:tabLst>
            </a:pPr>
            <a:r>
              <a:rPr dirty="0" sz="3000" spc="-25">
                <a:latin typeface="Arial Black"/>
                <a:cs typeface="Arial Black"/>
              </a:rPr>
              <a:t>In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204">
                <a:latin typeface="Arial Black"/>
                <a:cs typeface="Arial Black"/>
              </a:rPr>
              <a:t>addition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-25">
                <a:latin typeface="Arial Black"/>
                <a:cs typeface="Arial Black"/>
              </a:rPr>
              <a:t>to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25">
                <a:latin typeface="Arial Black"/>
                <a:cs typeface="Arial Black"/>
              </a:rPr>
              <a:t>courses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95">
                <a:latin typeface="Arial Black"/>
                <a:cs typeface="Arial Black"/>
              </a:rPr>
              <a:t>and </a:t>
            </a:r>
            <a:r>
              <a:rPr dirty="0" sz="3000" spc="210">
                <a:latin typeface="Arial Black"/>
                <a:cs typeface="Arial Black"/>
              </a:rPr>
              <a:t>training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220">
                <a:latin typeface="Arial Black"/>
                <a:cs typeface="Arial Black"/>
              </a:rPr>
              <a:t>programs,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215">
                <a:latin typeface="Arial Black"/>
                <a:cs typeface="Arial Black"/>
              </a:rPr>
              <a:t>Inymart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256249" y="3473450"/>
            <a:ext cx="2280920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3000" spc="210">
                <a:latin typeface="Arial Black"/>
                <a:cs typeface="Arial Black"/>
              </a:rPr>
              <a:t>Academy </a:t>
            </a:r>
            <a:r>
              <a:rPr dirty="0" sz="3000" spc="140">
                <a:latin typeface="Arial Black"/>
                <a:cs typeface="Arial Black"/>
              </a:rPr>
              <a:t>resources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013286" y="3473450"/>
            <a:ext cx="1363980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9370" marR="5080" indent="-27305">
              <a:lnSpc>
                <a:spcPct val="116700"/>
              </a:lnSpc>
              <a:spcBef>
                <a:spcPts val="95"/>
              </a:spcBef>
            </a:pPr>
            <a:r>
              <a:rPr dirty="0" sz="3000" spc="215">
                <a:latin typeface="Arial Black"/>
                <a:cs typeface="Arial Black"/>
              </a:rPr>
              <a:t>might </a:t>
            </a:r>
            <a:r>
              <a:rPr dirty="0" sz="3000" spc="120">
                <a:latin typeface="Arial Black"/>
                <a:cs typeface="Arial Black"/>
              </a:rPr>
              <a:t>such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640349" y="3473450"/>
            <a:ext cx="298640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32105">
              <a:lnSpc>
                <a:spcPct val="116700"/>
              </a:lnSpc>
              <a:spcBef>
                <a:spcPts val="95"/>
              </a:spcBef>
              <a:tabLst>
                <a:tab pos="1050290" algn="l"/>
                <a:tab pos="1905635" algn="l"/>
              </a:tabLst>
            </a:pPr>
            <a:r>
              <a:rPr dirty="0" sz="3000" spc="110">
                <a:latin typeface="Arial Black"/>
                <a:cs typeface="Arial Black"/>
              </a:rPr>
              <a:t>also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30">
                <a:latin typeface="Arial Black"/>
                <a:cs typeface="Arial Black"/>
              </a:rPr>
              <a:t>offer </a:t>
            </a:r>
            <a:r>
              <a:rPr dirty="0" sz="3000" spc="50">
                <a:latin typeface="Arial Black"/>
                <a:cs typeface="Arial Black"/>
              </a:rPr>
              <a:t>as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204">
                <a:latin typeface="Arial Black"/>
                <a:cs typeface="Arial Black"/>
              </a:rPr>
              <a:t>industry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56249" y="4540250"/>
            <a:ext cx="255460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  <a:tabLst>
                <a:tab pos="1654175" algn="l"/>
                <a:tab pos="2097405" algn="l"/>
              </a:tabLst>
            </a:pPr>
            <a:r>
              <a:rPr dirty="0" sz="3000" spc="85">
                <a:latin typeface="Arial Black"/>
                <a:cs typeface="Arial Black"/>
              </a:rPr>
              <a:t>news,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05">
                <a:latin typeface="Arial Black"/>
                <a:cs typeface="Arial Black"/>
              </a:rPr>
              <a:t>job </a:t>
            </a:r>
            <a:r>
              <a:rPr dirty="0" sz="3000" spc="145">
                <a:latin typeface="Arial Black"/>
                <a:cs typeface="Arial Black"/>
              </a:rPr>
              <a:t>events,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45">
                <a:latin typeface="Arial Black"/>
                <a:cs typeface="Arial Black"/>
              </a:rPr>
              <a:t>or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934302" y="4540250"/>
            <a:ext cx="4692650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130" marR="5080" indent="-266065">
              <a:lnSpc>
                <a:spcPct val="116700"/>
              </a:lnSpc>
              <a:spcBef>
                <a:spcPts val="95"/>
              </a:spcBef>
              <a:tabLst>
                <a:tab pos="1962785" algn="l"/>
                <a:tab pos="2091055" algn="l"/>
                <a:tab pos="4243705" algn="l"/>
              </a:tabLst>
            </a:pPr>
            <a:r>
              <a:rPr dirty="0" sz="3000" spc="190">
                <a:latin typeface="Arial Black"/>
                <a:cs typeface="Arial Black"/>
              </a:rPr>
              <a:t>boards,</a:t>
            </a:r>
            <a:r>
              <a:rPr dirty="0" sz="3000">
                <a:latin typeface="Arial Black"/>
                <a:cs typeface="Arial Black"/>
              </a:rPr>
              <a:t>		</a:t>
            </a:r>
            <a:r>
              <a:rPr dirty="0" sz="3000" spc="165">
                <a:latin typeface="Arial Black"/>
                <a:cs typeface="Arial Black"/>
              </a:rPr>
              <a:t>networking </a:t>
            </a:r>
            <a:r>
              <a:rPr dirty="0" sz="3000" spc="135">
                <a:latin typeface="Arial Black"/>
                <a:cs typeface="Arial Black"/>
              </a:rPr>
              <a:t>guest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30">
                <a:latin typeface="Arial Black"/>
                <a:cs typeface="Arial Black"/>
              </a:rPr>
              <a:t>lectures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-25">
                <a:latin typeface="Arial Black"/>
                <a:cs typeface="Arial Black"/>
              </a:rPr>
              <a:t>to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56249" y="5683249"/>
            <a:ext cx="737044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47140" algn="l"/>
                <a:tab pos="3513454" algn="l"/>
                <a:tab pos="4752975" algn="l"/>
              </a:tabLst>
            </a:pPr>
            <a:r>
              <a:rPr dirty="0" sz="3000" spc="145">
                <a:latin typeface="Arial Black"/>
                <a:cs typeface="Arial Black"/>
              </a:rPr>
              <a:t>help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65">
                <a:latin typeface="Arial Black"/>
                <a:cs typeface="Arial Black"/>
              </a:rPr>
              <a:t>students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50">
                <a:latin typeface="Arial Black"/>
                <a:cs typeface="Arial Black"/>
              </a:rPr>
              <a:t>stay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560">
                <a:latin typeface="Arial Black"/>
                <a:cs typeface="Arial Black"/>
              </a:rPr>
              <a:t>up-</a:t>
            </a:r>
            <a:r>
              <a:rPr dirty="0" sz="3000" spc="470">
                <a:latin typeface="Arial Black"/>
                <a:cs typeface="Arial Black"/>
              </a:rPr>
              <a:t>to-</a:t>
            </a:r>
            <a:r>
              <a:rPr dirty="0" sz="3000" spc="140">
                <a:latin typeface="Arial Black"/>
                <a:cs typeface="Arial Black"/>
              </a:rPr>
              <a:t>date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56249" y="6140449"/>
            <a:ext cx="1896745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  <a:tabLst>
                <a:tab pos="1161415" algn="l"/>
              </a:tabLst>
            </a:pPr>
            <a:r>
              <a:rPr dirty="0" sz="3000" spc="85">
                <a:latin typeface="Arial Black"/>
                <a:cs typeface="Arial Black"/>
              </a:rPr>
              <a:t>on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85">
                <a:latin typeface="Arial Black"/>
                <a:cs typeface="Arial Black"/>
              </a:rPr>
              <a:t>the </a:t>
            </a:r>
            <a:r>
              <a:rPr dirty="0" sz="3000" spc="140">
                <a:latin typeface="Arial Black"/>
                <a:cs typeface="Arial Black"/>
              </a:rPr>
              <a:t>connect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431507" y="6140449"/>
            <a:ext cx="5195570" cy="1092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306705">
              <a:lnSpc>
                <a:spcPct val="116700"/>
              </a:lnSpc>
              <a:spcBef>
                <a:spcPts val="95"/>
              </a:spcBef>
              <a:tabLst>
                <a:tab pos="1320165" algn="l"/>
                <a:tab pos="2249170" algn="l"/>
                <a:tab pos="4331335" algn="l"/>
                <a:tab pos="4774565" algn="l"/>
              </a:tabLst>
            </a:pPr>
            <a:r>
              <a:rPr dirty="0" sz="3000" spc="125">
                <a:latin typeface="Arial Black"/>
                <a:cs typeface="Arial Black"/>
              </a:rPr>
              <a:t>latest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60">
                <a:latin typeface="Arial Black"/>
                <a:cs typeface="Arial Black"/>
              </a:rPr>
              <a:t>trends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95">
                <a:latin typeface="Arial Black"/>
                <a:cs typeface="Arial Black"/>
              </a:rPr>
              <a:t>and </a:t>
            </a:r>
            <a:r>
              <a:rPr dirty="0" sz="3000" spc="85">
                <a:latin typeface="Arial Black"/>
                <a:cs typeface="Arial Black"/>
              </a:rPr>
              <a:t>with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175">
                <a:latin typeface="Arial Black"/>
                <a:cs typeface="Arial Black"/>
              </a:rPr>
              <a:t>professionals</a:t>
            </a:r>
            <a:r>
              <a:rPr dirty="0" sz="3000">
                <a:latin typeface="Arial Black"/>
                <a:cs typeface="Arial Black"/>
              </a:rPr>
              <a:t>	</a:t>
            </a:r>
            <a:r>
              <a:rPr dirty="0" sz="3000" spc="75">
                <a:latin typeface="Arial Black"/>
                <a:cs typeface="Arial Black"/>
              </a:rPr>
              <a:t>in</a:t>
            </a:r>
            <a:endParaRPr sz="3000">
              <a:latin typeface="Arial Black"/>
              <a:cs typeface="Arial Black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56249" y="7283450"/>
            <a:ext cx="205803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110">
                <a:latin typeface="Arial Black"/>
                <a:cs typeface="Arial Black"/>
              </a:rPr>
              <a:t>the</a:t>
            </a:r>
            <a:r>
              <a:rPr dirty="0" sz="3000" spc="240">
                <a:latin typeface="Arial Black"/>
                <a:cs typeface="Arial Black"/>
              </a:rPr>
              <a:t> </a:t>
            </a:r>
            <a:r>
              <a:rPr dirty="0" sz="3000" spc="130">
                <a:latin typeface="Arial Black"/>
                <a:cs typeface="Arial Black"/>
              </a:rPr>
              <a:t>field.</a:t>
            </a:r>
            <a:endParaRPr sz="3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5674" y="574176"/>
            <a:ext cx="12091582" cy="16409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94665" rIns="0" bIns="0" rtlCol="0" vert="horz">
            <a:spAutoFit/>
          </a:bodyPr>
          <a:lstStyle/>
          <a:p>
            <a:pPr marL="666750">
              <a:lnSpc>
                <a:spcPct val="100000"/>
              </a:lnSpc>
              <a:spcBef>
                <a:spcPts val="100"/>
              </a:spcBef>
            </a:pPr>
            <a:r>
              <a:rPr dirty="0" sz="3600" spc="270"/>
              <a:t>Why</a:t>
            </a:r>
            <a:r>
              <a:rPr dirty="0" sz="3600" spc="-95"/>
              <a:t> </a:t>
            </a:r>
            <a:r>
              <a:rPr dirty="0" sz="3600"/>
              <a:t>Choose</a:t>
            </a:r>
            <a:r>
              <a:rPr dirty="0" sz="3600" spc="-95"/>
              <a:t> </a:t>
            </a:r>
            <a:r>
              <a:rPr dirty="0" sz="3600" spc="75"/>
              <a:t>Our</a:t>
            </a:r>
            <a:r>
              <a:rPr dirty="0" sz="3600" spc="-95"/>
              <a:t> </a:t>
            </a:r>
            <a:r>
              <a:rPr dirty="0" sz="3600" spc="85"/>
              <a:t>Digital</a:t>
            </a:r>
            <a:r>
              <a:rPr dirty="0" sz="3600" spc="-95"/>
              <a:t> </a:t>
            </a:r>
            <a:r>
              <a:rPr dirty="0" sz="3600" spc="120"/>
              <a:t>Marketing</a:t>
            </a:r>
            <a:r>
              <a:rPr dirty="0" sz="3600" spc="-90"/>
              <a:t> </a:t>
            </a:r>
            <a:r>
              <a:rPr dirty="0" sz="3600" spc="-10"/>
              <a:t>Course?</a:t>
            </a:r>
            <a:endParaRPr sz="3600"/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45774" y="4633772"/>
            <a:ext cx="133349" cy="13334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2856924" y="2855006"/>
            <a:ext cx="5844540" cy="6354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40">
                <a:solidFill>
                  <a:srgbClr val="2A4A9D"/>
                </a:solidFill>
                <a:latin typeface="Arial Black"/>
                <a:cs typeface="Arial Black"/>
              </a:rPr>
              <a:t>100%</a:t>
            </a:r>
            <a:r>
              <a:rPr dirty="0" sz="3000" spc="-330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320">
                <a:solidFill>
                  <a:srgbClr val="2A4A9D"/>
                </a:solidFill>
                <a:latin typeface="Arial Black"/>
                <a:cs typeface="Arial Black"/>
              </a:rPr>
              <a:t>PLACEMENT</a:t>
            </a:r>
            <a:r>
              <a:rPr dirty="0" sz="3000" spc="-325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285">
                <a:solidFill>
                  <a:srgbClr val="2A4A9D"/>
                </a:solidFill>
                <a:latin typeface="Arial Black"/>
                <a:cs typeface="Arial Black"/>
              </a:rPr>
              <a:t>ASSISTANCE</a:t>
            </a:r>
            <a:endParaRPr sz="3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505"/>
              </a:spcBef>
            </a:pPr>
            <a:r>
              <a:rPr dirty="0" sz="3000" spc="-395">
                <a:solidFill>
                  <a:srgbClr val="2A4A9D"/>
                </a:solidFill>
                <a:latin typeface="Arial Black"/>
                <a:cs typeface="Arial Black"/>
              </a:rPr>
              <a:t>EXPERT</a:t>
            </a:r>
            <a:r>
              <a:rPr dirty="0" sz="3000" spc="-330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315">
                <a:solidFill>
                  <a:srgbClr val="2A4A9D"/>
                </a:solidFill>
                <a:latin typeface="Arial Black"/>
                <a:cs typeface="Arial Black"/>
              </a:rPr>
              <a:t>INSTRUCTORS</a:t>
            </a:r>
            <a:endParaRPr sz="3000">
              <a:latin typeface="Arial Black"/>
              <a:cs typeface="Arial Black"/>
            </a:endParaRPr>
          </a:p>
          <a:p>
            <a:pPr marL="21590" marR="2352675">
              <a:lnSpc>
                <a:spcPct val="175000"/>
              </a:lnSpc>
              <a:spcBef>
                <a:spcPts val="75"/>
              </a:spcBef>
            </a:pPr>
            <a:r>
              <a:rPr dirty="0" sz="3000" spc="-260">
                <a:solidFill>
                  <a:srgbClr val="2A4A9D"/>
                </a:solidFill>
                <a:latin typeface="Arial Black"/>
                <a:cs typeface="Arial Black"/>
              </a:rPr>
              <a:t>PRACTICAL</a:t>
            </a:r>
            <a:r>
              <a:rPr dirty="0" sz="3000" spc="-320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425">
                <a:solidFill>
                  <a:srgbClr val="2A4A9D"/>
                </a:solidFill>
                <a:latin typeface="Arial Black"/>
                <a:cs typeface="Arial Black"/>
              </a:rPr>
              <a:t>SKILLS </a:t>
            </a:r>
            <a:r>
              <a:rPr dirty="0" sz="3000" spc="-285">
                <a:solidFill>
                  <a:srgbClr val="2A4A9D"/>
                </a:solidFill>
                <a:latin typeface="Arial Black"/>
                <a:cs typeface="Arial Black"/>
              </a:rPr>
              <a:t>CERTIFICATIONS </a:t>
            </a:r>
            <a:r>
              <a:rPr dirty="0" sz="3000" spc="-385">
                <a:solidFill>
                  <a:srgbClr val="2A4A9D"/>
                </a:solidFill>
                <a:latin typeface="Arial Black"/>
                <a:cs typeface="Arial Black"/>
              </a:rPr>
              <a:t>FLEXIBILITY</a:t>
            </a:r>
            <a:endParaRPr sz="3000">
              <a:latin typeface="Arial Black"/>
              <a:cs typeface="Arial Black"/>
            </a:endParaRPr>
          </a:p>
          <a:p>
            <a:pPr marL="21590">
              <a:lnSpc>
                <a:spcPct val="100000"/>
              </a:lnSpc>
              <a:spcBef>
                <a:spcPts val="3150"/>
              </a:spcBef>
            </a:pPr>
            <a:r>
              <a:rPr dirty="0" sz="3000" spc="-265">
                <a:solidFill>
                  <a:srgbClr val="2A4A9D"/>
                </a:solidFill>
                <a:latin typeface="Arial Black"/>
                <a:cs typeface="Arial Black"/>
              </a:rPr>
              <a:t>CASE</a:t>
            </a:r>
            <a:r>
              <a:rPr dirty="0" sz="3000" spc="-325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345">
                <a:solidFill>
                  <a:srgbClr val="2A4A9D"/>
                </a:solidFill>
                <a:latin typeface="Arial Black"/>
                <a:cs typeface="Arial Black"/>
              </a:rPr>
              <a:t>STUDIES</a:t>
            </a:r>
            <a:r>
              <a:rPr dirty="0" sz="3000" spc="-320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185">
                <a:solidFill>
                  <a:srgbClr val="2A4A9D"/>
                </a:solidFill>
                <a:latin typeface="Arial Black"/>
                <a:cs typeface="Arial Black"/>
              </a:rPr>
              <a:t>AND</a:t>
            </a:r>
            <a:r>
              <a:rPr dirty="0" sz="3000" spc="-325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315">
                <a:solidFill>
                  <a:srgbClr val="2A4A9D"/>
                </a:solidFill>
                <a:latin typeface="Arial Black"/>
                <a:cs typeface="Arial Black"/>
              </a:rPr>
              <a:t>PROJECTS</a:t>
            </a:r>
            <a:endParaRPr sz="3000">
              <a:latin typeface="Arial Black"/>
              <a:cs typeface="Arial Black"/>
            </a:endParaRPr>
          </a:p>
          <a:p>
            <a:pPr marL="54610" marR="50800">
              <a:lnSpc>
                <a:spcPct val="191500"/>
              </a:lnSpc>
              <a:spcBef>
                <a:spcPts val="615"/>
              </a:spcBef>
            </a:pPr>
            <a:r>
              <a:rPr dirty="0" sz="3000" spc="-295">
                <a:solidFill>
                  <a:srgbClr val="2A4A9D"/>
                </a:solidFill>
                <a:latin typeface="Arial Black"/>
                <a:cs typeface="Arial Black"/>
              </a:rPr>
              <a:t>UPDATED</a:t>
            </a:r>
            <a:r>
              <a:rPr dirty="0" sz="3000" spc="-345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300">
                <a:solidFill>
                  <a:srgbClr val="2A4A9D"/>
                </a:solidFill>
                <a:latin typeface="Arial Black"/>
                <a:cs typeface="Arial Black"/>
              </a:rPr>
              <a:t>CONTENT </a:t>
            </a:r>
            <a:r>
              <a:rPr dirty="0" sz="3000" spc="-270">
                <a:solidFill>
                  <a:srgbClr val="2A4A9D"/>
                </a:solidFill>
                <a:latin typeface="Arial Black"/>
                <a:cs typeface="Arial Black"/>
              </a:rPr>
              <a:t>NETWORKING</a:t>
            </a:r>
            <a:r>
              <a:rPr dirty="0" sz="3000" spc="-335">
                <a:solidFill>
                  <a:srgbClr val="2A4A9D"/>
                </a:solidFill>
                <a:latin typeface="Arial Black"/>
                <a:cs typeface="Arial Black"/>
              </a:rPr>
              <a:t> </a:t>
            </a:r>
            <a:r>
              <a:rPr dirty="0" sz="3000" spc="-325">
                <a:solidFill>
                  <a:srgbClr val="2A4A9D"/>
                </a:solidFill>
                <a:latin typeface="Arial Black"/>
                <a:cs typeface="Arial Black"/>
              </a:rPr>
              <a:t>OPPORTUNITIES</a:t>
            </a:r>
            <a:endParaRPr sz="3000">
              <a:latin typeface="Arial Black"/>
              <a:cs typeface="Arial Black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36249" y="3824147"/>
            <a:ext cx="133349" cy="133349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26097" y="881554"/>
            <a:ext cx="4261903" cy="8523806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5774" y="5410199"/>
            <a:ext cx="133349" cy="133349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5774" y="6233969"/>
            <a:ext cx="133349" cy="133349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5774" y="7091219"/>
            <a:ext cx="133349" cy="133349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78535" y="8044674"/>
            <a:ext cx="133349" cy="133349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78535" y="8920019"/>
            <a:ext cx="133349" cy="133349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36249" y="3048681"/>
            <a:ext cx="133349" cy="1333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rizwan ma</dc:creator>
  <cp:keywords>DAFvuQXerfs,BAFtsR_TFm8</cp:keywords>
  <dc:title>Elegant and Professional Company Business Proposal Presentation</dc:title>
  <dcterms:created xsi:type="dcterms:W3CDTF">2025-08-29T05:55:43Z</dcterms:created>
  <dcterms:modified xsi:type="dcterms:W3CDTF">2025-08-29T05:55:43Z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2023-09-28T00:00:00Z</vt:filetime>
  </property>
  <property fmtid="{D5CDD505-2E9C-101B-9397-08002B2CF9AE}" pid="3" name="Creator">
    <vt:lpwstr>Canva</vt:lpwstr>
  </property>
  <property fmtid="{D5CDD505-2E9C-101B-9397-08002B2CF9AE}" pid="4" name="LastSaved">
    <vt:filetime>2025-08-29T00:00:00Z</vt:filetime>
  </property>
  <property fmtid="{D5CDD505-2E9C-101B-9397-08002B2CF9AE}" pid="5" name="Producer">
    <vt:lpwstr>Canva</vt:lpwstr>
  </property>
</Properties>
</file>